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908" r:id="rId2"/>
    <p:sldId id="1015" r:id="rId3"/>
    <p:sldId id="1016" r:id="rId4"/>
    <p:sldId id="1020" r:id="rId5"/>
    <p:sldId id="1022" r:id="rId6"/>
    <p:sldId id="1021" r:id="rId7"/>
    <p:sldId id="1023" r:id="rId8"/>
    <p:sldId id="1024" r:id="rId9"/>
    <p:sldId id="992" r:id="rId10"/>
    <p:sldId id="1019" r:id="rId11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2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2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2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2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0000"/>
    <a:srgbClr val="F50B0B"/>
    <a:srgbClr val="45BB59"/>
    <a:srgbClr val="FF9933"/>
    <a:srgbClr val="660033"/>
    <a:srgbClr val="CCCC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BF1E08-868C-4C24-B442-D0A46790B813}" v="463" dt="2024-11-05T14:21:36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>
      <p:cViewPr varScale="1">
        <p:scale>
          <a:sx n="77" d="100"/>
          <a:sy n="77" d="100"/>
        </p:scale>
        <p:origin x="1937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ez, Leonardo" userId="d39c82ea-628e-4216-aa04-54da79b25789" providerId="ADAL" clId="{7ABF1E08-868C-4C24-B442-D0A46790B813}"/>
    <pc:docChg chg="undo custSel addSld delSld modSld sldOrd modMainMaster modNotesMaster">
      <pc:chgData name="Martinez, Leonardo" userId="d39c82ea-628e-4216-aa04-54da79b25789" providerId="ADAL" clId="{7ABF1E08-868C-4C24-B442-D0A46790B813}" dt="2024-11-14T13:52:33.343" v="4251" actId="20577"/>
      <pc:docMkLst>
        <pc:docMk/>
      </pc:docMkLst>
      <pc:sldChg chg="addSp delSp modSp mod modNotes">
        <pc:chgData name="Martinez, Leonardo" userId="d39c82ea-628e-4216-aa04-54da79b25789" providerId="ADAL" clId="{7ABF1E08-868C-4C24-B442-D0A46790B813}" dt="2024-10-28T08:35:17.413" v="904" actId="14100"/>
        <pc:sldMkLst>
          <pc:docMk/>
          <pc:sldMk cId="0" sldId="908"/>
        </pc:sldMkLst>
        <pc:spChg chg="mod">
          <ac:chgData name="Martinez, Leonardo" userId="d39c82ea-628e-4216-aa04-54da79b25789" providerId="ADAL" clId="{7ABF1E08-868C-4C24-B442-D0A46790B813}" dt="2024-10-28T08:35:04.828" v="902" actId="14100"/>
          <ac:spMkLst>
            <pc:docMk/>
            <pc:sldMk cId="0" sldId="908"/>
            <ac:spMk id="5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35:17.413" v="904" actId="14100"/>
          <ac:spMkLst>
            <pc:docMk/>
            <pc:sldMk cId="0" sldId="908"/>
            <ac:spMk id="2050" creationId="{00000000-0000-0000-0000-000000000000}"/>
          </ac:spMkLst>
        </pc:spChg>
        <pc:graphicFrameChg chg="add del mod">
          <ac:chgData name="Martinez, Leonardo" userId="d39c82ea-628e-4216-aa04-54da79b25789" providerId="ADAL" clId="{7ABF1E08-868C-4C24-B442-D0A46790B813}" dt="2024-10-28T07:26:44.639" v="1" actId="478"/>
          <ac:graphicFrameMkLst>
            <pc:docMk/>
            <pc:sldMk cId="0" sldId="908"/>
            <ac:graphicFrameMk id="2" creationId="{CC635E7F-54FB-5C96-56A1-4BB8640590BF}"/>
          </ac:graphicFrameMkLst>
        </pc:graphicFrameChg>
      </pc:sldChg>
      <pc:sldChg chg="modSp del mod modNotes">
        <pc:chgData name="Martinez, Leonardo" userId="d39c82ea-628e-4216-aa04-54da79b25789" providerId="ADAL" clId="{7ABF1E08-868C-4C24-B442-D0A46790B813}" dt="2024-11-05T14:51:30.454" v="3979" actId="47"/>
        <pc:sldMkLst>
          <pc:docMk/>
          <pc:sldMk cId="3488141539" sldId="991"/>
        </pc:sldMkLst>
        <pc:spChg chg="mod">
          <ac:chgData name="Martinez, Leonardo" userId="d39c82ea-628e-4216-aa04-54da79b25789" providerId="ADAL" clId="{7ABF1E08-868C-4C24-B442-D0A46790B813}" dt="2024-11-04T14:18:19.070" v="3459" actId="14"/>
          <ac:spMkLst>
            <pc:docMk/>
            <pc:sldMk cId="3488141539" sldId="991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9:17.176" v="563" actId="14100"/>
          <ac:spMkLst>
            <pc:docMk/>
            <pc:sldMk cId="3488141539" sldId="991"/>
            <ac:spMk id="7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36:15.236" v="919" actId="1035"/>
          <ac:spMkLst>
            <pc:docMk/>
            <pc:sldMk cId="3488141539" sldId="991"/>
            <ac:spMk id="400386" creationId="{00000000-0000-0000-0000-000000000000}"/>
          </ac:spMkLst>
        </pc:spChg>
      </pc:sldChg>
      <pc:sldChg chg="addSp delSp modSp mod modNotes">
        <pc:chgData name="Martinez, Leonardo" userId="d39c82ea-628e-4216-aa04-54da79b25789" providerId="ADAL" clId="{7ABF1E08-868C-4C24-B442-D0A46790B813}" dt="2024-10-28T09:40:02.121" v="2372" actId="313"/>
        <pc:sldMkLst>
          <pc:docMk/>
          <pc:sldMk cId="3564838198" sldId="992"/>
        </pc:sldMkLst>
        <pc:spChg chg="add mod">
          <ac:chgData name="Martinez, Leonardo" userId="d39c82ea-628e-4216-aa04-54da79b25789" providerId="ADAL" clId="{7ABF1E08-868C-4C24-B442-D0A46790B813}" dt="2024-10-28T09:40:02.121" v="2372" actId="313"/>
          <ac:spMkLst>
            <pc:docMk/>
            <pc:sldMk cId="3564838198" sldId="992"/>
            <ac:spMk id="2" creationId="{4ECE7C3A-135A-1D7E-C6E6-47492BA74191}"/>
          </ac:spMkLst>
        </pc:spChg>
        <pc:spChg chg="del mod">
          <ac:chgData name="Martinez, Leonardo" userId="d39c82ea-628e-4216-aa04-54da79b25789" providerId="ADAL" clId="{7ABF1E08-868C-4C24-B442-D0A46790B813}" dt="2024-10-28T08:32:19.091" v="787" actId="478"/>
          <ac:spMkLst>
            <pc:docMk/>
            <pc:sldMk cId="3564838198" sldId="992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3564838198" sldId="992"/>
            <ac:spMk id="400386" creationId="{00000000-0000-0000-0000-000000000000}"/>
          </ac:spMkLst>
        </pc:spChg>
      </pc:sldChg>
      <pc:sldChg chg="modSp mod modAnim modNotes">
        <pc:chgData name="Martinez, Leonardo" userId="d39c82ea-628e-4216-aa04-54da79b25789" providerId="ADAL" clId="{7ABF1E08-868C-4C24-B442-D0A46790B813}" dt="2024-11-05T15:47:20.895" v="4028" actId="20577"/>
        <pc:sldMkLst>
          <pc:docMk/>
          <pc:sldMk cId="517234517" sldId="1015"/>
        </pc:sldMkLst>
        <pc:spChg chg="mod">
          <ac:chgData name="Martinez, Leonardo" userId="d39c82ea-628e-4216-aa04-54da79b25789" providerId="ADAL" clId="{7ABF1E08-868C-4C24-B442-D0A46790B813}" dt="2024-11-05T15:47:20.895" v="4028" actId="20577"/>
          <ac:spMkLst>
            <pc:docMk/>
            <pc:sldMk cId="517234517" sldId="1015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8:58.785" v="561" actId="14100"/>
          <ac:spMkLst>
            <pc:docMk/>
            <pc:sldMk cId="517234517" sldId="1015"/>
            <ac:spMk id="7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8:58.785" v="561" actId="14100"/>
          <ac:spMkLst>
            <pc:docMk/>
            <pc:sldMk cId="517234517" sldId="1015"/>
            <ac:spMk id="400386" creationId="{00000000-0000-0000-0000-000000000000}"/>
          </ac:spMkLst>
        </pc:spChg>
      </pc:sldChg>
      <pc:sldChg chg="modSp add mod">
        <pc:chgData name="Martinez, Leonardo" userId="d39c82ea-628e-4216-aa04-54da79b25789" providerId="ADAL" clId="{7ABF1E08-868C-4C24-B442-D0A46790B813}" dt="2024-11-05T15:16:27.763" v="4014" actId="1035"/>
        <pc:sldMkLst>
          <pc:docMk/>
          <pc:sldMk cId="2099442420" sldId="1016"/>
        </pc:sldMkLst>
        <pc:spChg chg="mod">
          <ac:chgData name="Martinez, Leonardo" userId="d39c82ea-628e-4216-aa04-54da79b25789" providerId="ADAL" clId="{7ABF1E08-868C-4C24-B442-D0A46790B813}" dt="2024-11-05T15:16:21.198" v="4013" actId="14100"/>
          <ac:spMkLst>
            <pc:docMk/>
            <pc:sldMk cId="2099442420" sldId="1016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1-05T15:16:27.763" v="4014" actId="1035"/>
          <ac:spMkLst>
            <pc:docMk/>
            <pc:sldMk cId="2099442420" sldId="1016"/>
            <ac:spMk id="400386" creationId="{00000000-0000-0000-0000-000000000000}"/>
          </ac:spMkLst>
        </pc:spChg>
      </pc:sldChg>
      <pc:sldChg chg="delSp modSp add del mod">
        <pc:chgData name="Martinez, Leonardo" userId="d39c82ea-628e-4216-aa04-54da79b25789" providerId="ADAL" clId="{7ABF1E08-868C-4C24-B442-D0A46790B813}" dt="2024-11-04T14:18:51.174" v="3467" actId="47"/>
        <pc:sldMkLst>
          <pc:docMk/>
          <pc:sldMk cId="738829998" sldId="1017"/>
        </pc:sldMkLst>
        <pc:spChg chg="del mod">
          <ac:chgData name="Martinez, Leonardo" userId="d39c82ea-628e-4216-aa04-54da79b25789" providerId="ADAL" clId="{7ABF1E08-868C-4C24-B442-D0A46790B813}" dt="2024-11-04T14:18:35.069" v="3462"/>
          <ac:spMkLst>
            <pc:docMk/>
            <pc:sldMk cId="738829998" sldId="1017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56:50.383" v="1278" actId="313"/>
          <ac:spMkLst>
            <pc:docMk/>
            <pc:sldMk cId="738829998" sldId="1017"/>
            <ac:spMk id="400386" creationId="{00000000-0000-0000-0000-000000000000}"/>
          </ac:spMkLst>
        </pc:spChg>
      </pc:sldChg>
      <pc:sldChg chg="modSp add del mod">
        <pc:chgData name="Martinez, Leonardo" userId="d39c82ea-628e-4216-aa04-54da79b25789" providerId="ADAL" clId="{7ABF1E08-868C-4C24-B442-D0A46790B813}" dt="2024-10-29T11:02:27.342" v="2747" actId="2696"/>
        <pc:sldMkLst>
          <pc:docMk/>
          <pc:sldMk cId="178297465" sldId="1018"/>
        </pc:sldMkLst>
        <pc:spChg chg="mod">
          <ac:chgData name="Martinez, Leonardo" userId="d39c82ea-628e-4216-aa04-54da79b25789" providerId="ADAL" clId="{7ABF1E08-868C-4C24-B442-D0A46790B813}" dt="2024-10-28T09:52:54.503" v="2723" actId="12"/>
          <ac:spMkLst>
            <pc:docMk/>
            <pc:sldMk cId="178297465" sldId="1018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9T10:56:35.984" v="2746" actId="20577"/>
          <ac:spMkLst>
            <pc:docMk/>
            <pc:sldMk cId="178297465" sldId="1018"/>
            <ac:spMk id="400386" creationId="{00000000-0000-0000-0000-000000000000}"/>
          </ac:spMkLst>
        </pc:sp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3855289898" sldId="1018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3855289898" sldId="1018"/>
            <ac:spMk id="400386" creationId="{00000000-0000-0000-0000-000000000000}"/>
          </ac:spMkLst>
        </pc:spChg>
        <pc:graphicFrameChg chg="mod">
          <ac:chgData name="Martinez, Leonardo" userId="d39c82ea-628e-4216-aa04-54da79b25789" providerId="ADAL" clId="{7ABF1E08-868C-4C24-B442-D0A46790B813}" dt="2024-10-28T08:27:38.153" v="559"/>
          <ac:graphicFrameMkLst>
            <pc:docMk/>
            <pc:sldMk cId="3855289898" sldId="1018"/>
            <ac:graphicFrameMk id="8" creationId="{64C34B47-0A49-49E3-A8E5-2BA63F1A45B9}"/>
          </ac:graphicFrameMkLst>
        </pc:graphicFrameChg>
      </pc:sldChg>
      <pc:sldChg chg="modSp add mod">
        <pc:chgData name="Martinez, Leonardo" userId="d39c82ea-628e-4216-aa04-54da79b25789" providerId="ADAL" clId="{7ABF1E08-868C-4C24-B442-D0A46790B813}" dt="2024-10-28T09:38:52.484" v="2301" actId="1076"/>
        <pc:sldMkLst>
          <pc:docMk/>
          <pc:sldMk cId="4119969470" sldId="1019"/>
        </pc:sldMkLst>
        <pc:spChg chg="mod">
          <ac:chgData name="Martinez, Leonardo" userId="d39c82ea-628e-4216-aa04-54da79b25789" providerId="ADAL" clId="{7ABF1E08-868C-4C24-B442-D0A46790B813}" dt="2024-10-28T09:38:52.484" v="2301" actId="1076"/>
          <ac:spMkLst>
            <pc:docMk/>
            <pc:sldMk cId="4119969470" sldId="1019"/>
            <ac:spMk id="400386" creationId="{00000000-0000-0000-0000-000000000000}"/>
          </ac:spMkLst>
        </pc:spChg>
      </pc:sldChg>
      <pc:sldChg chg="modSp add mod">
        <pc:chgData name="Martinez, Leonardo" userId="d39c82ea-628e-4216-aa04-54da79b25789" providerId="ADAL" clId="{7ABF1E08-868C-4C24-B442-D0A46790B813}" dt="2024-11-11T15:46:20.743" v="4214" actId="1036"/>
        <pc:sldMkLst>
          <pc:docMk/>
          <pc:sldMk cId="4200217631" sldId="1020"/>
        </pc:sldMkLst>
        <pc:spChg chg="mod">
          <ac:chgData name="Martinez, Leonardo" userId="d39c82ea-628e-4216-aa04-54da79b25789" providerId="ADAL" clId="{7ABF1E08-868C-4C24-B442-D0A46790B813}" dt="2024-11-11T15:46:20.743" v="4214" actId="1036"/>
          <ac:spMkLst>
            <pc:docMk/>
            <pc:sldMk cId="4200217631" sldId="1020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1-11T15:46:20.743" v="4214" actId="1036"/>
          <ac:spMkLst>
            <pc:docMk/>
            <pc:sldMk cId="4200217631" sldId="1020"/>
            <ac:spMk id="400386" creationId="{00000000-0000-0000-0000-000000000000}"/>
          </ac:spMkLst>
        </pc:sp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3761171934" sldId="1021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3761171934" sldId="1021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3761171934" sldId="1021"/>
            <ac:spMk id="400386" creationId="{00000000-0000-0000-0000-000000000000}"/>
          </ac:spMkLst>
        </pc:spChg>
      </pc:sldChg>
      <pc:sldChg chg="modSp add mod">
        <pc:chgData name="Martinez, Leonardo" userId="d39c82ea-628e-4216-aa04-54da79b25789" providerId="ADAL" clId="{7ABF1E08-868C-4C24-B442-D0A46790B813}" dt="2024-11-14T13:43:16.779" v="4235" actId="20577"/>
        <pc:sldMkLst>
          <pc:docMk/>
          <pc:sldMk cId="4021545064" sldId="1021"/>
        </pc:sldMkLst>
        <pc:spChg chg="mod">
          <ac:chgData name="Martinez, Leonardo" userId="d39c82ea-628e-4216-aa04-54da79b25789" providerId="ADAL" clId="{7ABF1E08-868C-4C24-B442-D0A46790B813}" dt="2024-11-14T13:43:16.779" v="4235" actId="20577"/>
          <ac:spMkLst>
            <pc:docMk/>
            <pc:sldMk cId="4021545064" sldId="1021"/>
            <ac:spMk id="4" creationId="{00000000-0000-0000-0000-000000000000}"/>
          </ac:spMkLst>
        </pc:spChg>
      </pc:sldChg>
      <pc:sldChg chg="modSp add mod">
        <pc:chgData name="Martinez, Leonardo" userId="d39c82ea-628e-4216-aa04-54da79b25789" providerId="ADAL" clId="{7ABF1E08-868C-4C24-B442-D0A46790B813}" dt="2024-11-05T15:55:33.842" v="4064" actId="6549"/>
        <pc:sldMkLst>
          <pc:docMk/>
          <pc:sldMk cId="3729393136" sldId="1022"/>
        </pc:sldMkLst>
        <pc:spChg chg="mod">
          <ac:chgData name="Martinez, Leonardo" userId="d39c82ea-628e-4216-aa04-54da79b25789" providerId="ADAL" clId="{7ABF1E08-868C-4C24-B442-D0A46790B813}" dt="2024-11-05T15:55:33.842" v="4064" actId="6549"/>
          <ac:spMkLst>
            <pc:docMk/>
            <pc:sldMk cId="3729393136" sldId="1022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1-05T15:17:37.713" v="4020" actId="1036"/>
          <ac:spMkLst>
            <pc:docMk/>
            <pc:sldMk cId="3729393136" sldId="1022"/>
            <ac:spMk id="400386" creationId="{00000000-0000-0000-0000-000000000000}"/>
          </ac:spMkLst>
        </pc:spChg>
      </pc:sldChg>
      <pc:sldChg chg="modSp add mod ord">
        <pc:chgData name="Martinez, Leonardo" userId="d39c82ea-628e-4216-aa04-54da79b25789" providerId="ADAL" clId="{7ABF1E08-868C-4C24-B442-D0A46790B813}" dt="2024-11-11T15:42:05.650" v="4210" actId="113"/>
        <pc:sldMkLst>
          <pc:docMk/>
          <pc:sldMk cId="3417282768" sldId="1023"/>
        </pc:sldMkLst>
        <pc:spChg chg="mod">
          <ac:chgData name="Martinez, Leonardo" userId="d39c82ea-628e-4216-aa04-54da79b25789" providerId="ADAL" clId="{7ABF1E08-868C-4C24-B442-D0A46790B813}" dt="2024-11-11T15:42:05.650" v="4210" actId="113"/>
          <ac:spMkLst>
            <pc:docMk/>
            <pc:sldMk cId="3417282768" sldId="1023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1-05T14:51:44.142" v="3981" actId="313"/>
          <ac:spMkLst>
            <pc:docMk/>
            <pc:sldMk cId="3417282768" sldId="1023"/>
            <ac:spMk id="400386" creationId="{00000000-0000-0000-0000-000000000000}"/>
          </ac:spMkLst>
        </pc:spChg>
      </pc:sldChg>
      <pc:sldChg chg="modSp add mod">
        <pc:chgData name="Martinez, Leonardo" userId="d39c82ea-628e-4216-aa04-54da79b25789" providerId="ADAL" clId="{7ABF1E08-868C-4C24-B442-D0A46790B813}" dt="2024-11-14T13:52:33.343" v="4251" actId="20577"/>
        <pc:sldMkLst>
          <pc:docMk/>
          <pc:sldMk cId="263248067" sldId="1024"/>
        </pc:sldMkLst>
        <pc:spChg chg="mod">
          <ac:chgData name="Martinez, Leonardo" userId="d39c82ea-628e-4216-aa04-54da79b25789" providerId="ADAL" clId="{7ABF1E08-868C-4C24-B442-D0A46790B813}" dt="2024-11-14T13:52:33.343" v="4251" actId="20577"/>
          <ac:spMkLst>
            <pc:docMk/>
            <pc:sldMk cId="263248067" sldId="1024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1-05T15:51:18.109" v="4036" actId="20577"/>
          <ac:spMkLst>
            <pc:docMk/>
            <pc:sldMk cId="263248067" sldId="1024"/>
            <ac:spMk id="400386" creationId="{00000000-0000-0000-0000-000000000000}"/>
          </ac:spMkLst>
        </pc:sp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1484141832" sldId="1026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1484141832" sldId="1026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1484141832" sldId="1026"/>
            <ac:spMk id="400386" creationId="{00000000-0000-0000-0000-000000000000}"/>
          </ac:spMkLst>
        </pc:sp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1053134016" sldId="1027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1053134016" sldId="1027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1053134016" sldId="1027"/>
            <ac:spMk id="400386" creationId="{00000000-0000-0000-0000-000000000000}"/>
          </ac:spMkLst>
        </pc:sp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981756561" sldId="1028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981756561" sldId="1028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981756561" sldId="1028"/>
            <ac:spMk id="400386" creationId="{00000000-0000-0000-0000-000000000000}"/>
          </ac:spMkLst>
        </pc:sp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2033025310" sldId="1029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2033025310" sldId="1029"/>
            <ac:spMk id="400386" creationId="{00000000-0000-0000-0000-000000000000}"/>
          </ac:spMkLst>
        </pc:spChg>
        <pc:picChg chg="mod">
          <ac:chgData name="Martinez, Leonardo" userId="d39c82ea-628e-4216-aa04-54da79b25789" providerId="ADAL" clId="{7ABF1E08-868C-4C24-B442-D0A46790B813}" dt="2024-10-28T08:27:38.153" v="559"/>
          <ac:picMkLst>
            <pc:docMk/>
            <pc:sldMk cId="2033025310" sldId="1029"/>
            <ac:picMk id="5" creationId="{7537C624-2619-4BD8-B2AC-E26247506F9C}"/>
          </ac:picMkLst>
        </pc:pic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2247566963" sldId="1030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2247566963" sldId="1030"/>
            <ac:spMk id="8" creationId="{7A23D8A8-D394-3E8E-6444-11D3B9F64AC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2247566963" sldId="1030"/>
            <ac:spMk id="400386" creationId="{00000000-0000-0000-0000-000000000000}"/>
          </ac:spMkLst>
        </pc:spChg>
        <pc:picChg chg="mod">
          <ac:chgData name="Martinez, Leonardo" userId="d39c82ea-628e-4216-aa04-54da79b25789" providerId="ADAL" clId="{7ABF1E08-868C-4C24-B442-D0A46790B813}" dt="2024-10-28T08:27:38.153" v="559"/>
          <ac:picMkLst>
            <pc:docMk/>
            <pc:sldMk cId="2247566963" sldId="1030"/>
            <ac:picMk id="10" creationId="{E614D47C-258D-0977-8F64-D3C841B4D5E8}"/>
          </ac:picMkLst>
        </pc:pic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4217814800" sldId="1031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4217814800" sldId="1031"/>
            <ac:spMk id="2" creationId="{7583C2C3-2FD7-5B19-DF75-079D82A5CFFF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4217814800" sldId="1031"/>
            <ac:spMk id="400386" creationId="{00000000-0000-0000-0000-000000000000}"/>
          </ac:spMkLst>
        </pc:spChg>
        <pc:picChg chg="mod">
          <ac:chgData name="Martinez, Leonardo" userId="d39c82ea-628e-4216-aa04-54da79b25789" providerId="ADAL" clId="{7ABF1E08-868C-4C24-B442-D0A46790B813}" dt="2024-10-28T08:27:38.153" v="559"/>
          <ac:picMkLst>
            <pc:docMk/>
            <pc:sldMk cId="4217814800" sldId="1031"/>
            <ac:picMk id="4" creationId="{60D474F5-FF0F-7B3B-B852-264286D944F0}"/>
          </ac:picMkLst>
        </pc:pic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3230986172" sldId="1032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3230986172" sldId="1032"/>
            <ac:spMk id="400386" creationId="{00000000-0000-0000-0000-000000000000}"/>
          </ac:spMkLst>
        </pc:spChg>
        <pc:picChg chg="mod">
          <ac:chgData name="Martinez, Leonardo" userId="d39c82ea-628e-4216-aa04-54da79b25789" providerId="ADAL" clId="{7ABF1E08-868C-4C24-B442-D0A46790B813}" dt="2024-10-28T08:27:38.153" v="559"/>
          <ac:picMkLst>
            <pc:docMk/>
            <pc:sldMk cId="3230986172" sldId="1032"/>
            <ac:picMk id="5" creationId="{F2D2C19A-0AF7-60D8-BEEA-2EEFD9DD4C6F}"/>
          </ac:picMkLst>
        </pc:pic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1651726043" sldId="1033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1651726043" sldId="1033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1651726043" sldId="1033"/>
            <ac:spMk id="400386" creationId="{00000000-0000-0000-0000-000000000000}"/>
          </ac:spMkLst>
        </pc:sp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2959797611" sldId="1034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2959797611" sldId="1034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2959797611" sldId="1034"/>
            <ac:spMk id="400386" creationId="{00000000-0000-0000-0000-000000000000}"/>
          </ac:spMkLst>
        </pc:sp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1027804097" sldId="1035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1027804097" sldId="1035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1027804097" sldId="1035"/>
            <ac:spMk id="400386" creationId="{00000000-0000-0000-0000-000000000000}"/>
          </ac:spMkLst>
        </pc:spChg>
      </pc:sldChg>
      <pc:sldChg chg="modSp del modNotes">
        <pc:chgData name="Martinez, Leonardo" userId="d39c82ea-628e-4216-aa04-54da79b25789" providerId="ADAL" clId="{7ABF1E08-868C-4C24-B442-D0A46790B813}" dt="2024-10-28T08:32:34.956" v="788" actId="2696"/>
        <pc:sldMkLst>
          <pc:docMk/>
          <pc:sldMk cId="878986415" sldId="1036"/>
        </pc:sld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878986415" sldId="1036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k cId="878986415" sldId="1036"/>
            <ac:spMk id="400386" creationId="{00000000-0000-0000-0000-000000000000}"/>
          </ac:spMkLst>
        </pc:spChg>
      </pc:sldChg>
      <pc:sldMasterChg chg="modSp modSldLayout">
        <pc:chgData name="Martinez, Leonardo" userId="d39c82ea-628e-4216-aa04-54da79b25789" providerId="ADAL" clId="{7ABF1E08-868C-4C24-B442-D0A46790B813}" dt="2024-10-28T08:27:38.153" v="559"/>
        <pc:sldMasterMkLst>
          <pc:docMk/>
          <pc:sldMasterMk cId="0" sldId="2147483661"/>
        </pc:sldMasterMkLst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asterMk cId="0" sldId="2147483661"/>
            <ac:spMk id="2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asterMk cId="0" sldId="2147483661"/>
            <ac:spMk id="3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asterMk cId="0" sldId="2147483661"/>
            <ac:spMk id="4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asterMk cId="0" sldId="2147483661"/>
            <ac:spMk id="5" creationId="{00000000-0000-0000-0000-000000000000}"/>
          </ac:spMkLst>
        </pc:spChg>
        <pc:spChg chg="mod">
          <ac:chgData name="Martinez, Leonardo" userId="d39c82ea-628e-4216-aa04-54da79b25789" providerId="ADAL" clId="{7ABF1E08-868C-4C24-B442-D0A46790B813}" dt="2024-10-28T08:27:38.153" v="559"/>
          <ac:spMkLst>
            <pc:docMk/>
            <pc:sldMasterMk cId="0" sldId="2147483661"/>
            <ac:spMk id="6" creationId="{00000000-0000-0000-0000-000000000000}"/>
          </ac:spMkLst>
        </pc:spChg>
        <pc:sldLayoutChg chg="modSp">
          <pc:chgData name="Martinez, Leonardo" userId="d39c82ea-628e-4216-aa04-54da79b25789" providerId="ADAL" clId="{7ABF1E08-868C-4C24-B442-D0A46790B813}" dt="2024-10-28T08:27:38.153" v="559"/>
          <pc:sldLayoutMkLst>
            <pc:docMk/>
            <pc:sldMasterMk cId="0" sldId="2147483661"/>
            <pc:sldLayoutMk cId="0" sldId="2147483662"/>
          </pc:sldLayoutMkLst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2"/>
              <ac:spMk id="2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2"/>
              <ac:spMk id="3" creationId="{00000000-0000-0000-0000-000000000000}"/>
            </ac:spMkLst>
          </pc:spChg>
        </pc:sldLayoutChg>
        <pc:sldLayoutChg chg="modSp">
          <pc:chgData name="Martinez, Leonardo" userId="d39c82ea-628e-4216-aa04-54da79b25789" providerId="ADAL" clId="{7ABF1E08-868C-4C24-B442-D0A46790B813}" dt="2024-10-28T08:27:38.153" v="559"/>
          <pc:sldLayoutMkLst>
            <pc:docMk/>
            <pc:sldMasterMk cId="0" sldId="2147483661"/>
            <pc:sldLayoutMk cId="0" sldId="2147483664"/>
          </pc:sldLayoutMkLst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4"/>
              <ac:spMk id="2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4"/>
              <ac:spMk id="3" creationId="{00000000-0000-0000-0000-000000000000}"/>
            </ac:spMkLst>
          </pc:spChg>
        </pc:sldLayoutChg>
        <pc:sldLayoutChg chg="modSp">
          <pc:chgData name="Martinez, Leonardo" userId="d39c82ea-628e-4216-aa04-54da79b25789" providerId="ADAL" clId="{7ABF1E08-868C-4C24-B442-D0A46790B813}" dt="2024-10-28T08:27:38.153" v="559"/>
          <pc:sldLayoutMkLst>
            <pc:docMk/>
            <pc:sldMasterMk cId="0" sldId="2147483661"/>
            <pc:sldLayoutMk cId="0" sldId="2147483665"/>
          </pc:sldLayoutMkLst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5"/>
              <ac:spMk id="3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5"/>
              <ac:spMk id="4" creationId="{00000000-0000-0000-0000-000000000000}"/>
            </ac:spMkLst>
          </pc:spChg>
        </pc:sldLayoutChg>
        <pc:sldLayoutChg chg="modSp">
          <pc:chgData name="Martinez, Leonardo" userId="d39c82ea-628e-4216-aa04-54da79b25789" providerId="ADAL" clId="{7ABF1E08-868C-4C24-B442-D0A46790B813}" dt="2024-10-28T08:27:38.153" v="559"/>
          <pc:sldLayoutMkLst>
            <pc:docMk/>
            <pc:sldMasterMk cId="0" sldId="2147483661"/>
            <pc:sldLayoutMk cId="0" sldId="2147483666"/>
          </pc:sldLayoutMkLst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6"/>
              <ac:spMk id="3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6"/>
              <ac:spMk id="4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6"/>
              <ac:spMk id="5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6"/>
              <ac:spMk id="6" creationId="{00000000-0000-0000-0000-000000000000}"/>
            </ac:spMkLst>
          </pc:spChg>
        </pc:sldLayoutChg>
        <pc:sldLayoutChg chg="modSp">
          <pc:chgData name="Martinez, Leonardo" userId="d39c82ea-628e-4216-aa04-54da79b25789" providerId="ADAL" clId="{7ABF1E08-868C-4C24-B442-D0A46790B813}" dt="2024-10-28T08:27:38.153" v="559"/>
          <pc:sldLayoutMkLst>
            <pc:docMk/>
            <pc:sldMasterMk cId="0" sldId="2147483661"/>
            <pc:sldLayoutMk cId="0" sldId="2147483669"/>
          </pc:sldLayoutMkLst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9"/>
              <ac:spMk id="2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9"/>
              <ac:spMk id="3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69"/>
              <ac:spMk id="4" creationId="{00000000-0000-0000-0000-000000000000}"/>
            </ac:spMkLst>
          </pc:spChg>
        </pc:sldLayoutChg>
        <pc:sldLayoutChg chg="modSp">
          <pc:chgData name="Martinez, Leonardo" userId="d39c82ea-628e-4216-aa04-54da79b25789" providerId="ADAL" clId="{7ABF1E08-868C-4C24-B442-D0A46790B813}" dt="2024-10-28T08:27:38.153" v="559"/>
          <pc:sldLayoutMkLst>
            <pc:docMk/>
            <pc:sldMasterMk cId="0" sldId="2147483661"/>
            <pc:sldLayoutMk cId="0" sldId="2147483670"/>
          </pc:sldLayoutMkLst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70"/>
              <ac:spMk id="2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70"/>
              <ac:spMk id="3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70"/>
              <ac:spMk id="4" creationId="{00000000-0000-0000-0000-000000000000}"/>
            </ac:spMkLst>
          </pc:spChg>
        </pc:sldLayoutChg>
        <pc:sldLayoutChg chg="modSp">
          <pc:chgData name="Martinez, Leonardo" userId="d39c82ea-628e-4216-aa04-54da79b25789" providerId="ADAL" clId="{7ABF1E08-868C-4C24-B442-D0A46790B813}" dt="2024-10-28T08:27:38.153" v="559"/>
          <pc:sldLayoutMkLst>
            <pc:docMk/>
            <pc:sldMasterMk cId="0" sldId="2147483661"/>
            <pc:sldLayoutMk cId="0" sldId="2147483672"/>
          </pc:sldLayoutMkLst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72"/>
              <ac:spMk id="2" creationId="{00000000-0000-0000-0000-000000000000}"/>
            </ac:spMkLst>
          </pc:spChg>
          <pc:spChg chg="mod">
            <ac:chgData name="Martinez, Leonardo" userId="d39c82ea-628e-4216-aa04-54da79b25789" providerId="ADAL" clId="{7ABF1E08-868C-4C24-B442-D0A46790B813}" dt="2024-10-28T08:27:38.153" v="559"/>
            <ac:spMkLst>
              <pc:docMk/>
              <pc:sldMasterMk cId="0" sldId="2147483661"/>
              <pc:sldLayoutMk cId="0" sldId="2147483672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0" tIns="48321" rIns="96640" bIns="48321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9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0" tIns="48321" rIns="96640" bIns="4832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0" tIns="48321" rIns="96640" bIns="48321" numCol="1" anchor="b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9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0" tIns="48321" rIns="96640" bIns="4832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42A6835C-532B-487A-97E4-8E77677C1C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0" tIns="48321" rIns="96640" bIns="48321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9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0" tIns="48321" rIns="96640" bIns="4832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1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0" tIns="48321" rIns="96640" bIns="48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0" tIns="48321" rIns="96640" bIns="48321" numCol="1" anchor="b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9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0" tIns="48321" rIns="96640" bIns="4832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33AADC8-8E0D-462F-904E-0BD9B0EFD5C1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54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218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153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42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79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05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765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99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ADC8-8E0D-462F-904E-0BD9B0EFD5C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69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E256-4C5B-4433-9472-6F30DF04D8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EF83-B2FD-42C5-8896-6236B89A19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63E-E9B7-4D19-AC86-8102E8F19F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C56C-9396-4871-9E1E-59986723E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69F2-A260-4D65-BE2A-453AA86D4E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31EA-8DFB-499B-93AE-93D8992824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177C-2ED2-4104-9ACF-24C19F3FF2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1EBF-FEC0-4277-9FDB-464AB5CAEF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7B6-B4CA-4DD6-8598-F0B1B72CA8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181-72E8-4252-81CA-CC83910574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308A-8D82-4A8B-B601-B2D05B2A8B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F8A04-7B07-4F8F-B207-300320619C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10896600" cy="24384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Discussion of:</a:t>
            </a:r>
            <a:br>
              <a:rPr lang="en-US" sz="4000" dirty="0"/>
            </a:b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/>
              <a:t>Predicting Debt Distress in Low-Income Countries</a:t>
            </a:r>
            <a:br>
              <a:rPr lang="en-US" b="1" dirty="0"/>
            </a:br>
            <a:r>
              <a:rPr lang="en-US" sz="4000" dirty="0"/>
              <a:t>By Graf von Luckner, Horn, Kraay, and Ramalho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3100" dirty="0"/>
              <a:t>Comments by </a:t>
            </a:r>
            <a:br>
              <a:rPr lang="en-US" sz="3100" dirty="0"/>
            </a:br>
            <a:r>
              <a:rPr lang="en-US" sz="3100" dirty="0"/>
              <a:t>Leonardo Martinez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416A-4823-4F74-B544-9ADA51C2FE6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5506663"/>
            <a:ext cx="1089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The views expressed herein should not be attributed to the IMF, its Executive Board, or its management.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200400"/>
            <a:ext cx="9144000" cy="685800"/>
          </a:xfrm>
        </p:spPr>
        <p:txBody>
          <a:bodyPr>
            <a:noAutofit/>
          </a:bodyPr>
          <a:lstStyle/>
          <a:p>
            <a:r>
              <a:rPr lang="en-US" sz="6000" b="1" i="1" dirty="0">
                <a:solidFill>
                  <a:schemeClr val="accent1"/>
                </a:solidFill>
              </a:rPr>
              <a:t>Thank you!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BAF7-A3F7-4DD5-9F0D-CDDCB424A7F8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6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1263" y="152400"/>
            <a:ext cx="11229474" cy="609600"/>
          </a:xfrm>
        </p:spPr>
        <p:txBody>
          <a:bodyPr>
            <a:no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Impressive paper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193" y="6356351"/>
            <a:ext cx="3493614" cy="365125"/>
          </a:xfrm>
        </p:spPr>
        <p:txBody>
          <a:bodyPr/>
          <a:lstStyle/>
          <a:p>
            <a:fld id="{A4F2BAF7-A3F7-4DD5-9F0D-CDDCB424A7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5800" y="1066801"/>
            <a:ext cx="11458071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kern="0" dirty="0">
                <a:solidFill>
                  <a:schemeClr val="tx1"/>
                </a:solidFill>
              </a:rPr>
              <a:t>Nobel </a:t>
            </a:r>
            <a:r>
              <a:rPr lang="en-US" sz="2400" b="1" kern="0" dirty="0">
                <a:solidFill>
                  <a:schemeClr val="tx1"/>
                </a:solidFill>
              </a:rPr>
              <a:t>measure of (external) debt distress</a:t>
            </a:r>
          </a:p>
          <a:p>
            <a:pPr marL="457200" indent="-457200">
              <a:buFont typeface="+mj-lt"/>
              <a:buAutoNum type="arabicPeriod"/>
            </a:pPr>
            <a:endParaRPr lang="en-US" sz="2400" kern="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kern="0" dirty="0">
                <a:solidFill>
                  <a:schemeClr val="tx1"/>
                </a:solidFill>
              </a:rPr>
              <a:t>Algorithm to find </a:t>
            </a:r>
            <a:r>
              <a:rPr lang="en-US" sz="2400" b="1" kern="0" dirty="0">
                <a:solidFill>
                  <a:schemeClr val="tx1"/>
                </a:solidFill>
              </a:rPr>
              <a:t>best prediction model:  </a:t>
            </a:r>
            <a:r>
              <a:rPr lang="en-US" sz="2400" kern="0" dirty="0">
                <a:solidFill>
                  <a:schemeClr val="tx1"/>
                </a:solidFill>
              </a:rPr>
              <a:t>Could be quite </a:t>
            </a:r>
            <a:r>
              <a:rPr lang="en-US" sz="2400" b="1" kern="0" dirty="0">
                <a:solidFill>
                  <a:schemeClr val="tx1"/>
                </a:solidFill>
              </a:rPr>
              <a:t>simple.</a:t>
            </a:r>
          </a:p>
          <a:p>
            <a:pPr marL="457200" indent="-457200">
              <a:buFont typeface="+mj-lt"/>
              <a:buAutoNum type="arabicPeriod"/>
            </a:pPr>
            <a:endParaRPr lang="en-US" sz="2400" kern="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kern="0" dirty="0">
                <a:solidFill>
                  <a:schemeClr val="tx1"/>
                </a:solidFill>
              </a:rPr>
              <a:t>Comparison</a:t>
            </a:r>
            <a:r>
              <a:rPr lang="en-US" sz="2400" kern="0" dirty="0">
                <a:solidFill>
                  <a:schemeClr val="tx1"/>
                </a:solidFill>
              </a:rPr>
              <a:t> with </a:t>
            </a:r>
            <a:r>
              <a:rPr lang="en-US" sz="2400" b="1" kern="0" dirty="0">
                <a:solidFill>
                  <a:schemeClr val="tx1"/>
                </a:solidFill>
              </a:rPr>
              <a:t>machine learning</a:t>
            </a:r>
            <a:r>
              <a:rPr lang="en-US" sz="2400" kern="0" dirty="0">
                <a:solidFill>
                  <a:schemeClr val="tx1"/>
                </a:solidFill>
              </a:rPr>
              <a:t> and IMF/WB </a:t>
            </a:r>
            <a:r>
              <a:rPr lang="en-US" sz="2400" b="1" kern="0" dirty="0">
                <a:solidFill>
                  <a:schemeClr val="tx1"/>
                </a:solidFill>
              </a:rPr>
              <a:t>LIC DSF </a:t>
            </a:r>
            <a:r>
              <a:rPr lang="en-US" sz="2400" kern="0" dirty="0">
                <a:solidFill>
                  <a:schemeClr val="tx1"/>
                </a:solidFill>
              </a:rPr>
              <a:t>(ongoing review).</a:t>
            </a:r>
          </a:p>
          <a:p>
            <a:pPr marL="457200" indent="-457200">
              <a:buFont typeface="+mj-lt"/>
              <a:buAutoNum type="arabicPeriod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More complex models </a:t>
            </a:r>
            <a:r>
              <a:rPr lang="en-US" sz="2400" b="1" kern="0" dirty="0">
                <a:solidFill>
                  <a:schemeClr val="tx1"/>
                </a:solidFill>
              </a:rPr>
              <a:t>do not improve results.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chemeClr val="tx1"/>
                </a:solidFill>
              </a:rPr>
              <a:t>Good</a:t>
            </a:r>
            <a:r>
              <a:rPr lang="en-US" sz="2400" kern="0" dirty="0">
                <a:solidFill>
                  <a:schemeClr val="tx1"/>
                </a:solidFill>
              </a:rPr>
              <a:t> LIC DSF performance but with a </a:t>
            </a:r>
            <a:r>
              <a:rPr lang="en-US" sz="2400" b="1" kern="0" dirty="0">
                <a:solidFill>
                  <a:schemeClr val="tx1"/>
                </a:solidFill>
              </a:rPr>
              <a:t>much more complicated</a:t>
            </a:r>
            <a:r>
              <a:rPr lang="en-US" sz="2400" kern="0" dirty="0">
                <a:solidFill>
                  <a:schemeClr val="tx1"/>
                </a:solidFill>
              </a:rPr>
              <a:t> model.</a:t>
            </a:r>
          </a:p>
          <a:p>
            <a:pPr marL="457200" indent="-457200">
              <a:buFont typeface="+mj-lt"/>
              <a:buAutoNum type="arabicPeriod"/>
            </a:pPr>
            <a:endParaRPr lang="en-US" sz="2400" kern="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kern="0" dirty="0">
                <a:solidFill>
                  <a:schemeClr val="tx1"/>
                </a:solidFill>
              </a:rPr>
              <a:t>Look into prediction of distress </a:t>
            </a:r>
            <a:r>
              <a:rPr lang="en-US" sz="2400" b="1" kern="0" dirty="0">
                <a:solidFill>
                  <a:schemeClr val="tx1"/>
                </a:solidFill>
              </a:rPr>
              <a:t>over longer horizons </a:t>
            </a:r>
            <a:r>
              <a:rPr lang="en-US" sz="2400" kern="0" dirty="0">
                <a:solidFill>
                  <a:schemeClr val="tx1"/>
                </a:solidFill>
              </a:rPr>
              <a:t>and </a:t>
            </a:r>
            <a:r>
              <a:rPr lang="en-US" sz="2400" b="1" kern="0" dirty="0">
                <a:solidFill>
                  <a:schemeClr val="tx1"/>
                </a:solidFill>
              </a:rPr>
              <a:t>domestic distress.</a:t>
            </a:r>
          </a:p>
          <a:p>
            <a:pPr marL="457200" indent="-457200">
              <a:buFont typeface="+mj-lt"/>
              <a:buAutoNum type="arabicPeriod"/>
            </a:pPr>
            <a:endParaRPr lang="en-US" sz="2400" kern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This (unfair) discussion: Ask </a:t>
            </a:r>
            <a:r>
              <a:rPr lang="en-US" sz="2400" b="1" kern="0" dirty="0">
                <a:solidFill>
                  <a:schemeClr val="tx1"/>
                </a:solidFill>
              </a:rPr>
              <a:t>even more questions </a:t>
            </a:r>
            <a:r>
              <a:rPr lang="en-US" sz="2400" kern="0" dirty="0">
                <a:solidFill>
                  <a:schemeClr val="tx1"/>
                </a:solidFill>
              </a:rPr>
              <a:t>(on top of all the questions answered in the paper).</a:t>
            </a:r>
          </a:p>
        </p:txBody>
      </p:sp>
    </p:spTree>
    <p:extLst>
      <p:ext uri="{BB962C8B-B14F-4D97-AF65-F5344CB8AC3E}">
        <p14:creationId xmlns:p14="http://schemas.microsoft.com/office/powerpoint/2010/main" val="51723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1263" y="76200"/>
            <a:ext cx="11229474" cy="609600"/>
          </a:xfrm>
        </p:spPr>
        <p:txBody>
          <a:bodyPr>
            <a:no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Some questions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193" y="6356351"/>
            <a:ext cx="3493614" cy="365125"/>
          </a:xfrm>
        </p:spPr>
        <p:txBody>
          <a:bodyPr/>
          <a:lstStyle/>
          <a:p>
            <a:fld id="{A4F2BAF7-A3F7-4DD5-9F0D-CDDCB424A7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766719"/>
            <a:ext cx="10668000" cy="660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kern="0" dirty="0">
                <a:solidFill>
                  <a:schemeClr val="tx1"/>
                </a:solidFill>
              </a:rPr>
              <a:t>What about </a:t>
            </a:r>
            <a:r>
              <a:rPr lang="en-US" sz="2400" b="1" kern="0" dirty="0">
                <a:solidFill>
                  <a:schemeClr val="tx1"/>
                </a:solidFill>
              </a:rPr>
              <a:t>Market Access Countries </a:t>
            </a:r>
            <a:r>
              <a:rPr lang="en-US" sz="2400" kern="0" dirty="0">
                <a:solidFill>
                  <a:schemeClr val="tx1"/>
                </a:solidFill>
              </a:rPr>
              <a:t>(MACs)?</a:t>
            </a:r>
          </a:p>
          <a:p>
            <a:pPr marL="457200" indent="-457200">
              <a:buFont typeface="+mj-lt"/>
              <a:buAutoNum type="arabicPeriod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Are LICs different or could we use the </a:t>
            </a:r>
            <a:r>
              <a:rPr lang="en-US" sz="2400" b="1" kern="0" dirty="0">
                <a:solidFill>
                  <a:schemeClr val="tx1"/>
                </a:solidFill>
              </a:rPr>
              <a:t>same model </a:t>
            </a:r>
            <a:r>
              <a:rPr lang="en-US" sz="2400" kern="0" dirty="0">
                <a:solidFill>
                  <a:schemeClr val="tx1"/>
                </a:solidFill>
              </a:rPr>
              <a:t>for MACs and LICs?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A logit model is a key component of the </a:t>
            </a:r>
            <a:r>
              <a:rPr lang="en-US" sz="2400" b="1" kern="0" dirty="0">
                <a:solidFill>
                  <a:schemeClr val="tx1"/>
                </a:solidFill>
              </a:rPr>
              <a:t>MAC SRDSF.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1" kern="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kern="0" dirty="0">
                <a:solidFill>
                  <a:schemeClr val="tx1"/>
                </a:solidFill>
              </a:rPr>
              <a:t>Why not </a:t>
            </a:r>
            <a:r>
              <a:rPr lang="en-US" sz="2400" b="1" kern="0" dirty="0">
                <a:solidFill>
                  <a:schemeClr val="tx1"/>
                </a:solidFill>
              </a:rPr>
              <a:t>other variables? </a:t>
            </a:r>
          </a:p>
          <a:p>
            <a:pPr marL="457200" indent="-457200">
              <a:buFont typeface="+mj-lt"/>
              <a:buAutoNum type="arabicPeriod"/>
            </a:pPr>
            <a:endParaRPr lang="en-US" sz="2400" b="1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Only 4 </a:t>
            </a:r>
            <a:r>
              <a:rPr lang="en-US" sz="2400" b="1" kern="0" dirty="0">
                <a:solidFill>
                  <a:schemeClr val="tx1"/>
                </a:solidFill>
              </a:rPr>
              <a:t>debt-burden indicators?  </a:t>
            </a:r>
            <a:r>
              <a:rPr lang="en-US" sz="2400" kern="0" dirty="0">
                <a:solidFill>
                  <a:schemeClr val="tx1"/>
                </a:solidFill>
              </a:rPr>
              <a:t>E.g., why not </a:t>
            </a:r>
            <a:r>
              <a:rPr lang="en-US" sz="2400" b="1" kern="0" dirty="0">
                <a:solidFill>
                  <a:schemeClr val="tx1"/>
                </a:solidFill>
              </a:rPr>
              <a:t>debt/revenues?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chemeClr val="tx1"/>
                </a:solidFill>
              </a:rPr>
              <a:t>Overvaluation</a:t>
            </a:r>
            <a:r>
              <a:rPr lang="en-US" sz="2400" kern="0" dirty="0">
                <a:solidFill>
                  <a:schemeClr val="tx1"/>
                </a:solidFill>
              </a:rPr>
              <a:t> of the exchange rate?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Other measures of (liquid) </a:t>
            </a:r>
            <a:r>
              <a:rPr lang="en-US" sz="2400" b="1" kern="0" dirty="0">
                <a:solidFill>
                  <a:schemeClr val="tx1"/>
                </a:solidFill>
              </a:rPr>
              <a:t>sovereign wealth </a:t>
            </a:r>
            <a:r>
              <a:rPr lang="en-US" sz="2400" kern="0" dirty="0">
                <a:solidFill>
                  <a:schemeClr val="tx1"/>
                </a:solidFill>
              </a:rPr>
              <a:t>on top of reserves?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chemeClr val="tx1"/>
                </a:solidFill>
              </a:rPr>
              <a:t>Fiscal balance </a:t>
            </a:r>
            <a:r>
              <a:rPr lang="en-US" sz="2400" kern="0" dirty="0">
                <a:solidFill>
                  <a:schemeClr val="tx1"/>
                </a:solidFill>
              </a:rPr>
              <a:t>(at least for 5-year prediction)?</a:t>
            </a:r>
          </a:p>
        </p:txBody>
      </p:sp>
    </p:spTree>
    <p:extLst>
      <p:ext uri="{BB962C8B-B14F-4D97-AF65-F5344CB8AC3E}">
        <p14:creationId xmlns:p14="http://schemas.microsoft.com/office/powerpoint/2010/main" val="2099442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1263" y="211752"/>
            <a:ext cx="11229474" cy="609600"/>
          </a:xfrm>
        </p:spPr>
        <p:txBody>
          <a:bodyPr>
            <a:no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Some questions II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193" y="6356351"/>
            <a:ext cx="3493614" cy="365125"/>
          </a:xfrm>
        </p:spPr>
        <p:txBody>
          <a:bodyPr/>
          <a:lstStyle/>
          <a:p>
            <a:fld id="{A4F2BAF7-A3F7-4DD5-9F0D-CDDCB424A7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1126153"/>
            <a:ext cx="10668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kern="0" dirty="0">
                <a:solidFill>
                  <a:schemeClr val="tx1"/>
                </a:solidFill>
              </a:rPr>
              <a:t>Can the paper say more about the </a:t>
            </a:r>
            <a:r>
              <a:rPr lang="en-US" sz="2400" b="1" kern="0" dirty="0">
                <a:solidFill>
                  <a:schemeClr val="tx1"/>
                </a:solidFill>
              </a:rPr>
              <a:t>role of the loss function? </a:t>
            </a:r>
          </a:p>
          <a:p>
            <a:pPr marL="457200" indent="-457200">
              <a:buFont typeface="+mj-lt"/>
              <a:buAutoNum type="arabicPeriod" startAt="3"/>
            </a:pPr>
            <a:endParaRPr lang="en-US" sz="2400" b="1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E.g., </a:t>
            </a:r>
            <a:r>
              <a:rPr lang="en-US" sz="2400" b="1" kern="0" dirty="0">
                <a:solidFill>
                  <a:schemeClr val="tx1"/>
                </a:solidFill>
              </a:rPr>
              <a:t>weights</a:t>
            </a:r>
            <a:r>
              <a:rPr lang="en-US" sz="2400" kern="0" dirty="0">
                <a:solidFill>
                  <a:schemeClr val="tx1"/>
                </a:solidFill>
              </a:rPr>
              <a:t> and </a:t>
            </a:r>
            <a:r>
              <a:rPr lang="en-US" sz="2400" b="1" kern="0" dirty="0">
                <a:solidFill>
                  <a:schemeClr val="tx1"/>
                </a:solidFill>
              </a:rPr>
              <a:t>penalty</a:t>
            </a:r>
            <a:r>
              <a:rPr lang="en-US" sz="2400" kern="0" dirty="0">
                <a:solidFill>
                  <a:schemeClr val="tx1"/>
                </a:solidFill>
              </a:rPr>
              <a:t> for different error rates.</a:t>
            </a:r>
          </a:p>
          <a:p>
            <a:pPr marL="457200" indent="-457200">
              <a:buFont typeface="+mj-lt"/>
              <a:buAutoNum type="arabicPeriod" startAt="3"/>
            </a:pPr>
            <a:endParaRPr lang="en-US" sz="2400" b="1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Why depart from </a:t>
            </a:r>
            <a:r>
              <a:rPr lang="en-US" sz="2400" b="1" kern="0" dirty="0">
                <a:solidFill>
                  <a:schemeClr val="tx1"/>
                </a:solidFill>
              </a:rPr>
              <a:t>LIC DSF </a:t>
            </a:r>
            <a:r>
              <a:rPr lang="en-US" sz="2400" kern="0" dirty="0">
                <a:solidFill>
                  <a:schemeClr val="tx1"/>
                </a:solidFill>
              </a:rPr>
              <a:t>objectives?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The specification used in the paper generates significantly higher </a:t>
            </a:r>
            <a:r>
              <a:rPr lang="en-US" sz="2400" b="1" kern="0" dirty="0">
                <a:solidFill>
                  <a:schemeClr val="tx1"/>
                </a:solidFill>
              </a:rPr>
              <a:t>false negatives, </a:t>
            </a:r>
            <a:r>
              <a:rPr lang="en-US" sz="2400" kern="0" dirty="0">
                <a:solidFill>
                  <a:schemeClr val="tx1"/>
                </a:solidFill>
              </a:rPr>
              <a:t>which are more penalized in the LIC DSF (by policymakers).  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400" kern="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sz="2400" kern="0" dirty="0">
                <a:solidFill>
                  <a:schemeClr val="tx1"/>
                </a:solidFill>
              </a:rPr>
              <a:t>Can the paper say more about the </a:t>
            </a:r>
            <a:r>
              <a:rPr lang="en-US" sz="2400" b="1" kern="0" dirty="0">
                <a:solidFill>
                  <a:schemeClr val="tx1"/>
                </a:solidFill>
              </a:rPr>
              <a:t>type of crises </a:t>
            </a:r>
            <a:r>
              <a:rPr lang="en-US" sz="2400" kern="0" dirty="0">
                <a:solidFill>
                  <a:schemeClr val="tx1"/>
                </a:solidFill>
              </a:rPr>
              <a:t>that result in false negatives (and positives)?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1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1263" y="252947"/>
            <a:ext cx="11229474" cy="609600"/>
          </a:xfrm>
        </p:spPr>
        <p:txBody>
          <a:bodyPr>
            <a:no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Variable selection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193" y="6356351"/>
            <a:ext cx="3493614" cy="365125"/>
          </a:xfrm>
        </p:spPr>
        <p:txBody>
          <a:bodyPr/>
          <a:lstStyle/>
          <a:p>
            <a:fld id="{A4F2BAF7-A3F7-4DD5-9F0D-CDDCB424A7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1167348"/>
            <a:ext cx="10668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2400" kern="0" dirty="0">
                <a:solidFill>
                  <a:schemeClr val="tx1"/>
                </a:solidFill>
              </a:rPr>
              <a:t>What is the role of </a:t>
            </a:r>
            <a:r>
              <a:rPr lang="en-US" sz="2400" b="1" kern="0" dirty="0">
                <a:solidFill>
                  <a:schemeClr val="tx1"/>
                </a:solidFill>
              </a:rPr>
              <a:t>restrictions for variable selection?</a:t>
            </a:r>
          </a:p>
          <a:p>
            <a:pPr marL="457200" indent="-457200">
              <a:buFont typeface="+mj-lt"/>
              <a:buAutoNum type="arabicPeriod" startAt="5"/>
            </a:pPr>
            <a:endParaRPr lang="en-US" sz="2400" b="1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Why impose the </a:t>
            </a:r>
            <a:r>
              <a:rPr lang="en-US" sz="2400" b="1" kern="0" dirty="0">
                <a:solidFill>
                  <a:schemeClr val="tx1"/>
                </a:solidFill>
              </a:rPr>
              <a:t>CPIA</a:t>
            </a:r>
            <a:r>
              <a:rPr lang="en-US" sz="2400" kern="0" dirty="0">
                <a:solidFill>
                  <a:schemeClr val="tx1"/>
                </a:solidFill>
              </a:rPr>
              <a:t> is used (instead of other country characteristics like GDP per capita; opposite sign for debt shows weakness)?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Why at least one </a:t>
            </a:r>
            <a:r>
              <a:rPr lang="en-US" sz="2400" b="1" kern="0" dirty="0">
                <a:solidFill>
                  <a:schemeClr val="tx1"/>
                </a:solidFill>
              </a:rPr>
              <a:t>debt</a:t>
            </a:r>
            <a:r>
              <a:rPr lang="en-US" sz="2400" kern="0" dirty="0">
                <a:solidFill>
                  <a:schemeClr val="tx1"/>
                </a:solidFill>
              </a:rPr>
              <a:t> variable?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Simple </a:t>
            </a:r>
            <a:r>
              <a:rPr lang="en-US" sz="2400" b="1" kern="0" dirty="0">
                <a:solidFill>
                  <a:schemeClr val="tx1"/>
                </a:solidFill>
              </a:rPr>
              <a:t>robustness exercises </a:t>
            </a:r>
            <a:r>
              <a:rPr lang="en-US" sz="2400" kern="0" dirty="0">
                <a:solidFill>
                  <a:schemeClr val="tx1"/>
                </a:solidFill>
              </a:rPr>
              <a:t>with the best models could be informative.</a:t>
            </a:r>
          </a:p>
          <a:p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9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1263" y="152400"/>
            <a:ext cx="11229474" cy="609600"/>
          </a:xfrm>
        </p:spPr>
        <p:txBody>
          <a:bodyPr>
            <a:no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External debt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193" y="6356351"/>
            <a:ext cx="3493614" cy="365125"/>
          </a:xfrm>
        </p:spPr>
        <p:txBody>
          <a:bodyPr/>
          <a:lstStyle/>
          <a:p>
            <a:fld id="{A4F2BAF7-A3F7-4DD5-9F0D-CDDCB424A7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1066801"/>
            <a:ext cx="10668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sz="2400" kern="0" dirty="0">
                <a:solidFill>
                  <a:schemeClr val="tx1"/>
                </a:solidFill>
              </a:rPr>
              <a:t>How related is the (residency based) definition of </a:t>
            </a:r>
            <a:r>
              <a:rPr lang="en-US" sz="2400" b="1" kern="0" dirty="0">
                <a:solidFill>
                  <a:schemeClr val="tx1"/>
                </a:solidFill>
              </a:rPr>
              <a:t>external debt </a:t>
            </a:r>
            <a:r>
              <a:rPr lang="en-US" sz="2400" kern="0" dirty="0">
                <a:solidFill>
                  <a:schemeClr val="tx1"/>
                </a:solidFill>
              </a:rPr>
              <a:t>used in the paper with </a:t>
            </a:r>
            <a:r>
              <a:rPr lang="en-US" sz="2400" b="1" kern="0" dirty="0">
                <a:solidFill>
                  <a:schemeClr val="tx1"/>
                </a:solidFill>
              </a:rPr>
              <a:t>foreign-currency</a:t>
            </a:r>
            <a:r>
              <a:rPr lang="en-US" sz="2400" kern="0" dirty="0">
                <a:solidFill>
                  <a:schemeClr val="tx1"/>
                </a:solidFill>
              </a:rPr>
              <a:t> debt?</a:t>
            </a:r>
          </a:p>
          <a:p>
            <a:pPr marL="457200" indent="-457200">
              <a:buFont typeface="+mj-lt"/>
              <a:buAutoNum type="arabicPeriod" startAt="6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May be relevant for example, for the discussion of </a:t>
            </a:r>
            <a:r>
              <a:rPr lang="en-US" sz="2400" b="1" kern="0" dirty="0">
                <a:solidFill>
                  <a:schemeClr val="tx1"/>
                </a:solidFill>
              </a:rPr>
              <a:t>monetization.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1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May be relevant as </a:t>
            </a:r>
            <a:r>
              <a:rPr lang="en-US" sz="2400" b="1" kern="0" dirty="0">
                <a:solidFill>
                  <a:schemeClr val="tx1"/>
                </a:solidFill>
              </a:rPr>
              <a:t>LIC DSF</a:t>
            </a:r>
            <a:r>
              <a:rPr lang="en-US" sz="2400" kern="0" dirty="0">
                <a:solidFill>
                  <a:schemeClr val="tx1"/>
                </a:solidFill>
              </a:rPr>
              <a:t> analysis often done with foreign-currency debt.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1" kern="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en-US" sz="2400" kern="0" dirty="0">
                <a:solidFill>
                  <a:schemeClr val="tx1"/>
                </a:solidFill>
              </a:rPr>
              <a:t>More thorough comparison of </a:t>
            </a:r>
            <a:r>
              <a:rPr lang="en-US" sz="2400" b="1" kern="0" dirty="0">
                <a:solidFill>
                  <a:schemeClr val="tx1"/>
                </a:solidFill>
              </a:rPr>
              <a:t>domestic and external </a:t>
            </a:r>
            <a:r>
              <a:rPr lang="en-US" sz="2400" kern="0" dirty="0">
                <a:solidFill>
                  <a:schemeClr val="tx1"/>
                </a:solidFill>
              </a:rPr>
              <a:t>distress episodes? </a:t>
            </a:r>
          </a:p>
          <a:p>
            <a:pPr marL="457200" indent="-457200">
              <a:buFont typeface="+mj-lt"/>
              <a:buAutoNum type="arabicPeriod" startAt="6"/>
            </a:pPr>
            <a:endParaRPr lang="en-US" sz="2400" kern="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E.g., what can we say about (rare) </a:t>
            </a:r>
            <a:r>
              <a:rPr lang="en-US" sz="2400" b="1" kern="0" dirty="0">
                <a:solidFill>
                  <a:schemeClr val="tx1"/>
                </a:solidFill>
              </a:rPr>
              <a:t>purely domestic </a:t>
            </a:r>
            <a:r>
              <a:rPr lang="en-US" sz="2400" kern="0" dirty="0">
                <a:solidFill>
                  <a:schemeClr val="tx1"/>
                </a:solidFill>
              </a:rPr>
              <a:t>episodes?</a:t>
            </a:r>
          </a:p>
          <a:p>
            <a:pPr lvl="1"/>
            <a:r>
              <a:rPr lang="en-US" sz="2400" b="1" kern="0" dirty="0">
                <a:solidFill>
                  <a:schemeClr val="tx1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021545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1263" y="152400"/>
            <a:ext cx="11229474" cy="609600"/>
          </a:xfrm>
        </p:spPr>
        <p:txBody>
          <a:bodyPr>
            <a:no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“considerable scope in simplifying LIC DSF”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193" y="6356351"/>
            <a:ext cx="3493614" cy="365125"/>
          </a:xfrm>
        </p:spPr>
        <p:txBody>
          <a:bodyPr/>
          <a:lstStyle/>
          <a:p>
            <a:fld id="{A4F2BAF7-A3F7-4DD5-9F0D-CDDCB424A7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1066801"/>
            <a:ext cx="10668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Because much </a:t>
            </a:r>
            <a:r>
              <a:rPr lang="en-US" sz="2400" b="1" kern="0" dirty="0">
                <a:solidFill>
                  <a:schemeClr val="tx1"/>
                </a:solidFill>
              </a:rPr>
              <a:t>simpler</a:t>
            </a:r>
            <a:r>
              <a:rPr lang="en-US" sz="2400" kern="0" dirty="0">
                <a:solidFill>
                  <a:schemeClr val="tx1"/>
                </a:solidFill>
              </a:rPr>
              <a:t> models have similar predictive power.  </a:t>
            </a:r>
            <a:r>
              <a:rPr lang="en-US" sz="2400" b="1" kern="0" dirty="0">
                <a:solidFill>
                  <a:schemeClr val="tx1"/>
                </a:solidFill>
              </a:rPr>
              <a:t>But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We don’t </a:t>
            </a:r>
            <a:r>
              <a:rPr lang="en-US" sz="2400" b="1" kern="0" dirty="0">
                <a:solidFill>
                  <a:schemeClr val="tx1"/>
                </a:solidFill>
              </a:rPr>
              <a:t>only</a:t>
            </a:r>
            <a:r>
              <a:rPr lang="en-US" sz="2400" kern="0" dirty="0">
                <a:solidFill>
                  <a:schemeClr val="tx1"/>
                </a:solidFill>
              </a:rPr>
              <a:t> want to </a:t>
            </a:r>
            <a:r>
              <a:rPr lang="en-US" sz="2400" b="1" kern="0" dirty="0">
                <a:solidFill>
                  <a:schemeClr val="tx1"/>
                </a:solidFill>
              </a:rPr>
              <a:t>predict crises.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kern="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The LIC DSF can also be a tool for </a:t>
            </a:r>
            <a:r>
              <a:rPr lang="en-US" sz="2400" b="1" kern="0" dirty="0">
                <a:solidFill>
                  <a:schemeClr val="tx1"/>
                </a:solidFill>
              </a:rPr>
              <a:t>framing discussions </a:t>
            </a:r>
            <a:r>
              <a:rPr lang="en-US" sz="2400" kern="0" dirty="0">
                <a:solidFill>
                  <a:schemeClr val="tx1"/>
                </a:solidFill>
              </a:rPr>
              <a:t>and for that, we may want to look at a </a:t>
            </a:r>
            <a:r>
              <a:rPr lang="en-US" sz="2400" b="1" kern="0" dirty="0">
                <a:solidFill>
                  <a:schemeClr val="tx1"/>
                </a:solidFill>
              </a:rPr>
              <a:t>larger number of variables </a:t>
            </a:r>
            <a:r>
              <a:rPr lang="en-US" sz="2400" kern="0" dirty="0">
                <a:solidFill>
                  <a:schemeClr val="tx1"/>
                </a:solidFill>
              </a:rPr>
              <a:t>and </a:t>
            </a:r>
            <a:r>
              <a:rPr lang="en-US" sz="2400" b="1" kern="0" dirty="0">
                <a:solidFill>
                  <a:schemeClr val="tx1"/>
                </a:solidFill>
              </a:rPr>
              <a:t>projections </a:t>
            </a:r>
            <a:r>
              <a:rPr lang="en-US" sz="2400" kern="0" dirty="0">
                <a:solidFill>
                  <a:schemeClr val="tx1"/>
                </a:solidFill>
              </a:rPr>
              <a:t>of these variables.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kern="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Furthermore, this larger number of variables and projections may inform </a:t>
            </a:r>
            <a:r>
              <a:rPr lang="en-US" sz="2400" b="1" kern="0" dirty="0">
                <a:solidFill>
                  <a:schemeClr val="tx1"/>
                </a:solidFill>
              </a:rPr>
              <a:t>judgment,</a:t>
            </a:r>
            <a:r>
              <a:rPr lang="en-US" sz="2400" kern="0" dirty="0">
                <a:solidFill>
                  <a:schemeClr val="tx1"/>
                </a:solidFill>
              </a:rPr>
              <a:t> which is often used in the LIC DSF and improves crises prediction.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chemeClr val="tx1"/>
                </a:solidFill>
              </a:rPr>
              <a:t>Which of the modifications </a:t>
            </a:r>
            <a:r>
              <a:rPr lang="en-US" sz="2400" kern="0" dirty="0">
                <a:solidFill>
                  <a:schemeClr val="tx1"/>
                </a:solidFill>
              </a:rPr>
              <a:t>proposed in the paper could improve over the LIC DSF methodology? (E.g., measure of debt distress, model selection, lost function, out-of-sample predictive performance). </a:t>
            </a:r>
            <a:endParaRPr lang="en-US" sz="2400" b="1" kern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28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13649"/>
            <a:ext cx="12039600" cy="400751"/>
          </a:xfrm>
        </p:spPr>
        <p:txBody>
          <a:bodyPr>
            <a:no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Could sovereign risk as measured in the paper be useful to guide policy beyond predicting distress?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783" y="6356351"/>
            <a:ext cx="3443062" cy="365125"/>
          </a:xfrm>
        </p:spPr>
        <p:txBody>
          <a:bodyPr/>
          <a:lstStyle/>
          <a:p>
            <a:fld id="{A4F2BAF7-A3F7-4DD5-9F0D-CDDCB424A7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107442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Literature on </a:t>
            </a:r>
            <a:r>
              <a:rPr lang="en-US" sz="2400" b="1" kern="0" dirty="0">
                <a:solidFill>
                  <a:schemeClr val="tx1"/>
                </a:solidFill>
              </a:rPr>
              <a:t>cost</a:t>
            </a:r>
            <a:r>
              <a:rPr lang="en-US" sz="2400" kern="0" dirty="0">
                <a:solidFill>
                  <a:schemeClr val="tx1"/>
                </a:solidFill>
              </a:rPr>
              <a:t> of sovereign risk (sovereign spreads): E.g., excess volatility in business cycles and adverse impact on investment and growth.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it-IT" sz="2400" kern="0" dirty="0">
              <a:solidFill>
                <a:schemeClr val="tx1"/>
              </a:solidFill>
            </a:endParaRP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it-IT" sz="2400" kern="0" dirty="0">
                <a:solidFill>
                  <a:schemeClr val="tx1"/>
                </a:solidFill>
              </a:rPr>
              <a:t>Arellano, Bai, and Bocola (2023): </a:t>
            </a:r>
          </a:p>
          <a:p>
            <a:pPr marL="1257300" lvl="5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A 100bps increase in sovereign risk leads to a 60bps increase in firms’ borrowing cost.</a:t>
            </a:r>
          </a:p>
          <a:p>
            <a:pPr marL="1257300" lvl="5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Italy 2012: GDP would have fallen 3.1% instead of 6.3% if sovereign risk had not increased.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Reducing fiscal risk would help achieve </a:t>
            </a:r>
            <a:r>
              <a:rPr lang="en-US" sz="2400" b="1" kern="0" dirty="0">
                <a:solidFill>
                  <a:schemeClr val="tx1"/>
                </a:solidFill>
              </a:rPr>
              <a:t>other objectives </a:t>
            </a:r>
            <a:r>
              <a:rPr lang="en-US" sz="2400" kern="0" dirty="0">
                <a:solidFill>
                  <a:schemeClr val="tx1"/>
                </a:solidFill>
              </a:rPr>
              <a:t>(e.g., macroeconomic stabilization, reduced poverty, development; equity).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This </a:t>
            </a:r>
            <a:r>
              <a:rPr lang="en-US" sz="2400" kern="0">
                <a:solidFill>
                  <a:schemeClr val="tx1"/>
                </a:solidFill>
              </a:rPr>
              <a:t>literature uses </a:t>
            </a:r>
            <a:r>
              <a:rPr lang="en-US" sz="2400" b="1" kern="0">
                <a:solidFill>
                  <a:schemeClr val="tx1"/>
                </a:solidFill>
              </a:rPr>
              <a:t>sovereign </a:t>
            </a:r>
            <a:r>
              <a:rPr lang="en-US" sz="2400" b="1" kern="0" dirty="0">
                <a:solidFill>
                  <a:schemeClr val="tx1"/>
                </a:solidFill>
              </a:rPr>
              <a:t>spreads, </a:t>
            </a:r>
            <a:r>
              <a:rPr lang="en-US" sz="2400" kern="0" dirty="0">
                <a:solidFill>
                  <a:schemeClr val="tx1"/>
                </a:solidFill>
              </a:rPr>
              <a:t>not always available for </a:t>
            </a:r>
            <a:r>
              <a:rPr lang="en-US" sz="2400" b="1" kern="0" dirty="0">
                <a:solidFill>
                  <a:schemeClr val="tx1"/>
                </a:solidFill>
              </a:rPr>
              <a:t>LICs.</a:t>
            </a:r>
            <a:r>
              <a:rPr lang="en-US" sz="2400" kern="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8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10148"/>
            <a:ext cx="9144000" cy="685800"/>
          </a:xfrm>
        </p:spPr>
        <p:txBody>
          <a:bodyPr>
            <a:no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Summing up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BAF7-A3F7-4DD5-9F0D-CDDCB424A7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ECE7C3A-135A-1D7E-C6E6-47492BA74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49953"/>
            <a:ext cx="10744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Impressive paper!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Answers many questions.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chemeClr val="tx1"/>
                </a:solidFill>
              </a:rPr>
              <a:t>And raises some others.</a:t>
            </a:r>
          </a:p>
        </p:txBody>
      </p:sp>
    </p:spTree>
    <p:extLst>
      <p:ext uri="{BB962C8B-B14F-4D97-AF65-F5344CB8AC3E}">
        <p14:creationId xmlns:p14="http://schemas.microsoft.com/office/powerpoint/2010/main" val="3564838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69536</TotalTime>
  <Words>716</Words>
  <Application>Microsoft Office PowerPoint</Application>
  <PresentationFormat>Widescreen</PresentationFormat>
  <Paragraphs>108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Office Theme</vt:lpstr>
      <vt:lpstr>Discussion of:  Predicting Debt Distress in Low-Income Countries By Graf von Luckner, Horn, Kraay, and Ramalho   Comments by  Leonardo Martinez </vt:lpstr>
      <vt:lpstr>Impressive paper</vt:lpstr>
      <vt:lpstr>Some questions</vt:lpstr>
      <vt:lpstr>Some questions II</vt:lpstr>
      <vt:lpstr>Variable selection</vt:lpstr>
      <vt:lpstr>External debt</vt:lpstr>
      <vt:lpstr>“considerable scope in simplifying LIC DSF”</vt:lpstr>
      <vt:lpstr>Could sovereign risk as measured in the paper be useful to guide policy beyond predicting distress? </vt:lpstr>
      <vt:lpstr>Summing up</vt:lpstr>
      <vt:lpstr>Thank you!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Sustainability and Fiscal Rules</dc:title>
  <dc:creator>Evan Tanner</dc:creator>
  <cp:lastModifiedBy>Martinez, Leonardo</cp:lastModifiedBy>
  <cp:revision>1210</cp:revision>
  <cp:lastPrinted>2022-11-09T15:53:53Z</cp:lastPrinted>
  <dcterms:created xsi:type="dcterms:W3CDTF">2005-11-09T10:44:31Z</dcterms:created>
  <dcterms:modified xsi:type="dcterms:W3CDTF">2024-11-14T13:52:34Z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07ed86-5dc5-4593-ad03-a8684b843815_Enabled">
    <vt:lpwstr>true</vt:lpwstr>
  </property>
  <property fmtid="{D5CDD505-2E9C-101B-9397-08002B2CF9AE}" pid="3" name="MSIP_Label_0c07ed86-5dc5-4593-ad03-a8684b843815_SetDate">
    <vt:lpwstr>2024-05-19T14:24:26Z</vt:lpwstr>
  </property>
  <property fmtid="{D5CDD505-2E9C-101B-9397-08002B2CF9AE}" pid="4" name="MSIP_Label_0c07ed86-5dc5-4593-ad03-a8684b843815_Method">
    <vt:lpwstr>Standard</vt:lpwstr>
  </property>
  <property fmtid="{D5CDD505-2E9C-101B-9397-08002B2CF9AE}" pid="5" name="MSIP_Label_0c07ed86-5dc5-4593-ad03-a8684b843815_Name">
    <vt:lpwstr>0c07ed86-5dc5-4593-ad03-a8684b843815</vt:lpwstr>
  </property>
  <property fmtid="{D5CDD505-2E9C-101B-9397-08002B2CF9AE}" pid="6" name="MSIP_Label_0c07ed86-5dc5-4593-ad03-a8684b843815_SiteId">
    <vt:lpwstr>8085fa43-302e-45bd-b171-a6648c3b6be7</vt:lpwstr>
  </property>
  <property fmtid="{D5CDD505-2E9C-101B-9397-08002B2CF9AE}" pid="7" name="MSIP_Label_0c07ed86-5dc5-4593-ad03-a8684b843815_ActionId">
    <vt:lpwstr>96834999-4e1d-47bd-86ca-564251a89fbb</vt:lpwstr>
  </property>
  <property fmtid="{D5CDD505-2E9C-101B-9397-08002B2CF9AE}" pid="8" name="MSIP_Label_0c07ed86-5dc5-4593-ad03-a8684b843815_ContentBits">
    <vt:lpwstr>0</vt:lpwstr>
  </property>
</Properties>
</file>