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8" r:id="rId2"/>
    <p:sldMasterId id="2147483692" r:id="rId3"/>
    <p:sldMasterId id="2147483708" r:id="rId4"/>
    <p:sldMasterId id="2147483724" r:id="rId5"/>
  </p:sldMasterIdLst>
  <p:notesMasterIdLst>
    <p:notesMasterId r:id="rId27"/>
  </p:notesMasterIdLst>
  <p:handoutMasterIdLst>
    <p:handoutMasterId r:id="rId28"/>
  </p:handoutMasterIdLst>
  <p:sldIdLst>
    <p:sldId id="525" r:id="rId6"/>
    <p:sldId id="702" r:id="rId7"/>
    <p:sldId id="971" r:id="rId8"/>
    <p:sldId id="1081" r:id="rId9"/>
    <p:sldId id="1109" r:id="rId10"/>
    <p:sldId id="1019" r:id="rId11"/>
    <p:sldId id="1101" r:id="rId12"/>
    <p:sldId id="1097" r:id="rId13"/>
    <p:sldId id="950" r:id="rId14"/>
    <p:sldId id="1089" r:id="rId15"/>
    <p:sldId id="1050" r:id="rId16"/>
    <p:sldId id="1029" r:id="rId17"/>
    <p:sldId id="1096" r:id="rId18"/>
    <p:sldId id="1091" r:id="rId19"/>
    <p:sldId id="1103" r:id="rId20"/>
    <p:sldId id="1106" r:id="rId21"/>
    <p:sldId id="1094" r:id="rId22"/>
    <p:sldId id="1095" r:id="rId23"/>
    <p:sldId id="1098" r:id="rId24"/>
    <p:sldId id="1072" r:id="rId25"/>
    <p:sldId id="1070" r:id="rId26"/>
  </p:sldIdLst>
  <p:sldSz cx="9144000" cy="6858000" type="screen4x3"/>
  <p:notesSz cx="7023100" cy="93091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dwa, Boaz" initials="NB" lastIdx="4" clrIdx="0">
    <p:extLst>
      <p:ext uri="{19B8F6BF-5375-455C-9EA6-DF929625EA0E}">
        <p15:presenceInfo xmlns:p15="http://schemas.microsoft.com/office/powerpoint/2012/main" userId="S-1-5-21-2133556540-1006569411-724182803-3656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74ADD1"/>
    <a:srgbClr val="FFD54F"/>
    <a:srgbClr val="A5CA80"/>
    <a:srgbClr val="8EB4E3"/>
    <a:srgbClr val="D7E4BD"/>
    <a:srgbClr val="FF7171"/>
    <a:srgbClr val="BF81F3"/>
    <a:srgbClr val="9F41ED"/>
    <a:srgbClr val="F79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81967" autoAdjust="0"/>
  </p:normalViewPr>
  <p:slideViewPr>
    <p:cSldViewPr snapToGrid="0">
      <p:cViewPr varScale="1">
        <p:scale>
          <a:sx n="57" d="100"/>
          <a:sy n="57" d="100"/>
        </p:scale>
        <p:origin x="662" y="34"/>
      </p:cViewPr>
      <p:guideLst>
        <p:guide orient="horz" pos="2160"/>
        <p:guide pos="288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102" y="102"/>
      </p:cViewPr>
      <p:guideLst>
        <p:guide orient="horz" pos="2844"/>
        <p:guide pos="2124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2E6C6-7541-485C-A165-6634AE1A12A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F86C47-5550-4C9E-84AB-CFB0A5218E9E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fr-BE" sz="3200" b="1" noProof="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Sécuriser une croissance plus élevée et plus inclusive</a:t>
          </a:r>
        </a:p>
      </dgm:t>
    </dgm:pt>
    <dgm:pt modelId="{6E3703A6-FA62-4E99-9B3E-B22554810724}" type="parTrans" cxnId="{82D1C623-8E53-4168-80B4-14A22EB7D951}">
      <dgm:prSet/>
      <dgm:spPr/>
      <dgm:t>
        <a:bodyPr/>
        <a:lstStyle/>
        <a:p>
          <a:endParaRPr lang="fr-BE" sz="3200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69392DF-031E-4C87-BB6C-CBEFC29F5A4F}" type="sibTrans" cxnId="{82D1C623-8E53-4168-80B4-14A22EB7D951}">
      <dgm:prSet/>
      <dgm:spPr/>
      <dgm:t>
        <a:bodyPr/>
        <a:lstStyle/>
        <a:p>
          <a:endParaRPr lang="fr-BE" sz="3200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A5E75D7-293F-4137-9B34-1053243219EB}">
      <dgm:prSet phldrT="[Text]" custT="1"/>
      <dgm:sp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45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fr-BE" sz="3200" b="1" noProof="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Perspectives et risques</a:t>
          </a:r>
        </a:p>
      </dgm:t>
    </dgm:pt>
    <dgm:pt modelId="{9DF710A1-BADC-40F2-A255-06176CD433C6}" type="parTrans" cxnId="{B9302AA5-6DD4-4F09-AB2A-EACFE9392404}">
      <dgm:prSet/>
      <dgm:spPr/>
      <dgm:t>
        <a:bodyPr/>
        <a:lstStyle/>
        <a:p>
          <a:endParaRPr lang="fr-BE" sz="3200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3EA979B-81D3-4465-93F5-0DFEC4E09B9F}" type="sibTrans" cxnId="{B9302AA5-6DD4-4F09-AB2A-EACFE9392404}">
      <dgm:prSet/>
      <dgm:spPr/>
      <dgm:t>
        <a:bodyPr/>
        <a:lstStyle/>
        <a:p>
          <a:endParaRPr lang="fr-BE" sz="3200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3E93CA6-7729-47B5-952A-FC3EF7D28032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fr-BE" sz="3200" b="1" noProof="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Maintenir la stabilité </a:t>
          </a:r>
          <a:r>
            <a:rPr lang="fr-BE" sz="3200" b="1" noProof="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macrofinancière</a:t>
          </a:r>
          <a:endParaRPr lang="fr-BE" sz="3200" b="1" noProof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373F0E8-FC41-40EC-BA14-21087E2A075A}" type="parTrans" cxnId="{5E2A7E77-DE00-4E79-A3E9-3E55FAA20551}">
      <dgm:prSet/>
      <dgm:spPr/>
      <dgm:t>
        <a:bodyPr/>
        <a:lstStyle/>
        <a:p>
          <a:endParaRPr lang="fr-BE" sz="3200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4940FF1-8B54-4478-92B7-78E7CFF34B06}" type="sibTrans" cxnId="{5E2A7E77-DE00-4E79-A3E9-3E55FAA20551}">
      <dgm:prSet/>
      <dgm:spPr/>
      <dgm:t>
        <a:bodyPr/>
        <a:lstStyle/>
        <a:p>
          <a:endParaRPr lang="fr-BE" sz="3200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5F1E410-B4E6-4BB2-8BF9-2F8751E353B2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fr-BE" sz="3200" b="1" noProof="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Enseignements principaux et rôle du FMI</a:t>
          </a:r>
        </a:p>
      </dgm:t>
    </dgm:pt>
    <dgm:pt modelId="{0502D0D5-30FC-4639-BE5A-C48EECF238A7}" type="parTrans" cxnId="{D45A2132-1757-4269-83F8-EBC8571CCF2E}">
      <dgm:prSet/>
      <dgm:spPr/>
      <dgm:t>
        <a:bodyPr/>
        <a:lstStyle/>
        <a:p>
          <a:endParaRPr lang="fr-BE" sz="3200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77756ED-4CE8-48DB-85AB-E1B9CE925E24}" type="sibTrans" cxnId="{D45A2132-1757-4269-83F8-EBC8571CCF2E}">
      <dgm:prSet/>
      <dgm:spPr/>
      <dgm:t>
        <a:bodyPr/>
        <a:lstStyle/>
        <a:p>
          <a:endParaRPr lang="fr-BE" sz="3200" noProof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779C993-5CF2-45A1-BFEF-2693292DA4A8}" type="pres">
      <dgm:prSet presAssocID="{6582E6C6-7541-485C-A165-6634AE1A12AB}" presName="linear" presStyleCnt="0">
        <dgm:presLayoutVars>
          <dgm:dir/>
          <dgm:animLvl val="lvl"/>
          <dgm:resizeHandles val="exact"/>
        </dgm:presLayoutVars>
      </dgm:prSet>
      <dgm:spPr/>
    </dgm:pt>
    <dgm:pt modelId="{D467F852-9A4E-4B89-81D8-65F466413114}" type="pres">
      <dgm:prSet presAssocID="{9A5E75D7-293F-4137-9B34-1053243219EB}" presName="parentLin" presStyleCnt="0"/>
      <dgm:spPr/>
    </dgm:pt>
    <dgm:pt modelId="{B44F8788-0B93-4B19-8F0D-42E254DEDA5B}" type="pres">
      <dgm:prSet presAssocID="{9A5E75D7-293F-4137-9B34-1053243219EB}" presName="parentLeftMargin" presStyleLbl="node1" presStyleIdx="0" presStyleCnt="4"/>
      <dgm:spPr/>
    </dgm:pt>
    <dgm:pt modelId="{C6C7B135-3DA5-4A75-874A-04E02B774B4F}" type="pres">
      <dgm:prSet presAssocID="{9A5E75D7-293F-4137-9B34-1053243219EB}" presName="parentText" presStyleLbl="node1" presStyleIdx="0" presStyleCnt="4" custScaleX="110246" custLinFactNeighborX="36749">
        <dgm:presLayoutVars>
          <dgm:chMax val="0"/>
          <dgm:bulletEnabled val="1"/>
        </dgm:presLayoutVars>
      </dgm:prSet>
      <dgm:spPr/>
    </dgm:pt>
    <dgm:pt modelId="{05CD5DFA-EB45-4197-9CC2-79830473B4A9}" type="pres">
      <dgm:prSet presAssocID="{9A5E75D7-293F-4137-9B34-1053243219EB}" presName="negativeSpace" presStyleCnt="0"/>
      <dgm:spPr/>
    </dgm:pt>
    <dgm:pt modelId="{399AE464-07C1-458E-A5F1-DA780818470B}" type="pres">
      <dgm:prSet presAssocID="{9A5E75D7-293F-4137-9B34-1053243219EB}" presName="childText" presStyleLbl="conFgAcc1" presStyleIdx="0" presStyleCnt="4" custScaleX="90953" custScaleY="91300">
        <dgm:presLayoutVars>
          <dgm:bulletEnabled val="1"/>
        </dgm:presLayoutVars>
      </dgm:prSet>
      <dgm:spPr/>
    </dgm:pt>
    <dgm:pt modelId="{351A6BC6-F6D1-4E74-8069-A5AC5C4C25B7}" type="pres">
      <dgm:prSet presAssocID="{A3EA979B-81D3-4465-93F5-0DFEC4E09B9F}" presName="spaceBetweenRectangles" presStyleCnt="0"/>
      <dgm:spPr/>
    </dgm:pt>
    <dgm:pt modelId="{D61033DB-F83F-4223-BB0A-A145CB0B7008}" type="pres">
      <dgm:prSet presAssocID="{93E93CA6-7729-47B5-952A-FC3EF7D28032}" presName="parentLin" presStyleCnt="0"/>
      <dgm:spPr/>
    </dgm:pt>
    <dgm:pt modelId="{CE3C4C5A-10CB-44DB-9E2C-AE1D14E50D55}" type="pres">
      <dgm:prSet presAssocID="{93E93CA6-7729-47B5-952A-FC3EF7D28032}" presName="parentLeftMargin" presStyleLbl="node1" presStyleIdx="0" presStyleCnt="4"/>
      <dgm:spPr/>
    </dgm:pt>
    <dgm:pt modelId="{472244BA-FE89-4EC8-BC28-A132EBBB6705}" type="pres">
      <dgm:prSet presAssocID="{93E93CA6-7729-47B5-952A-FC3EF7D28032}" presName="parentText" presStyleLbl="node1" presStyleIdx="1" presStyleCnt="4" custScaleX="110246" custLinFactNeighborX="36749">
        <dgm:presLayoutVars>
          <dgm:chMax val="0"/>
          <dgm:bulletEnabled val="1"/>
        </dgm:presLayoutVars>
      </dgm:prSet>
      <dgm:spPr/>
    </dgm:pt>
    <dgm:pt modelId="{2F16D54A-B162-4E9D-8628-982348BE4444}" type="pres">
      <dgm:prSet presAssocID="{93E93CA6-7729-47B5-952A-FC3EF7D28032}" presName="negativeSpace" presStyleCnt="0"/>
      <dgm:spPr/>
    </dgm:pt>
    <dgm:pt modelId="{5917AD86-4BD0-4FB8-BC71-73F8385A68A0}" type="pres">
      <dgm:prSet presAssocID="{93E93CA6-7729-47B5-952A-FC3EF7D28032}" presName="childText" presStyleLbl="conFgAcc1" presStyleIdx="1" presStyleCnt="4" custScaleX="90953" custScaleY="91300">
        <dgm:presLayoutVars>
          <dgm:bulletEnabled val="1"/>
        </dgm:presLayoutVars>
      </dgm:prSet>
      <dgm:spPr/>
    </dgm:pt>
    <dgm:pt modelId="{34CAC809-1F3F-403B-8850-A6336C64DA1E}" type="pres">
      <dgm:prSet presAssocID="{C4940FF1-8B54-4478-92B7-78E7CFF34B06}" presName="spaceBetweenRectangles" presStyleCnt="0"/>
      <dgm:spPr/>
    </dgm:pt>
    <dgm:pt modelId="{349F1DF8-0C6C-449E-A68E-E28E6ADBEFEE}" type="pres">
      <dgm:prSet presAssocID="{7FF86C47-5550-4C9E-84AB-CFB0A5218E9E}" presName="parentLin" presStyleCnt="0"/>
      <dgm:spPr/>
    </dgm:pt>
    <dgm:pt modelId="{C3CF8E0A-597D-4FFA-B0E2-1F5FAAB46822}" type="pres">
      <dgm:prSet presAssocID="{7FF86C47-5550-4C9E-84AB-CFB0A5218E9E}" presName="parentLeftMargin" presStyleLbl="node1" presStyleIdx="1" presStyleCnt="4"/>
      <dgm:spPr/>
    </dgm:pt>
    <dgm:pt modelId="{57F1FDDD-9BDD-4908-8259-EEBD7E6BBF2B}" type="pres">
      <dgm:prSet presAssocID="{7FF86C47-5550-4C9E-84AB-CFB0A5218E9E}" presName="parentText" presStyleLbl="node1" presStyleIdx="2" presStyleCnt="4" custScaleX="110246" custScaleY="103252" custLinFactNeighborX="26705" custLinFactNeighborY="2042">
        <dgm:presLayoutVars>
          <dgm:chMax val="0"/>
          <dgm:bulletEnabled val="1"/>
        </dgm:presLayoutVars>
      </dgm:prSet>
      <dgm:spPr/>
    </dgm:pt>
    <dgm:pt modelId="{D3B4FF4D-D5D5-4D0E-83BD-378729AAD251}" type="pres">
      <dgm:prSet presAssocID="{7FF86C47-5550-4C9E-84AB-CFB0A5218E9E}" presName="negativeSpace" presStyleCnt="0"/>
      <dgm:spPr/>
    </dgm:pt>
    <dgm:pt modelId="{FEEEAA96-DF44-45B3-ACE2-391CB6A6086F}" type="pres">
      <dgm:prSet presAssocID="{7FF86C47-5550-4C9E-84AB-CFB0A5218E9E}" presName="childText" presStyleLbl="conFgAcc1" presStyleIdx="2" presStyleCnt="4" custScaleX="90953" custScaleY="91300" custLinFactNeighborY="-39716">
        <dgm:presLayoutVars>
          <dgm:bulletEnabled val="1"/>
        </dgm:presLayoutVars>
      </dgm:prSet>
      <dgm:spPr>
        <a:ln>
          <a:solidFill>
            <a:schemeClr val="accent1">
              <a:hueOff val="0"/>
              <a:satOff val="0"/>
              <a:lumOff val="0"/>
            </a:schemeClr>
          </a:solidFill>
        </a:ln>
      </dgm:spPr>
    </dgm:pt>
    <dgm:pt modelId="{8635C99A-71F4-4851-B4AA-3F3F73E6FE64}" type="pres">
      <dgm:prSet presAssocID="{F69392DF-031E-4C87-BB6C-CBEFC29F5A4F}" presName="spaceBetweenRectangles" presStyleCnt="0"/>
      <dgm:spPr/>
    </dgm:pt>
    <dgm:pt modelId="{3B9C37F8-28BC-4C7F-8A9E-A4277CB52600}" type="pres">
      <dgm:prSet presAssocID="{A5F1E410-B4E6-4BB2-8BF9-2F8751E353B2}" presName="parentLin" presStyleCnt="0"/>
      <dgm:spPr/>
    </dgm:pt>
    <dgm:pt modelId="{3DF20BF9-561F-44BA-9EC7-5981627E20F2}" type="pres">
      <dgm:prSet presAssocID="{A5F1E410-B4E6-4BB2-8BF9-2F8751E353B2}" presName="parentLeftMargin" presStyleLbl="node1" presStyleIdx="2" presStyleCnt="4"/>
      <dgm:spPr/>
    </dgm:pt>
    <dgm:pt modelId="{03C6C52C-8C2A-4C8F-B4BE-AAF58A95E91A}" type="pres">
      <dgm:prSet presAssocID="{A5F1E410-B4E6-4BB2-8BF9-2F8751E353B2}" presName="parentText" presStyleLbl="node1" presStyleIdx="3" presStyleCnt="4" custScaleX="110246" custLinFactNeighborX="36749">
        <dgm:presLayoutVars>
          <dgm:chMax val="0"/>
          <dgm:bulletEnabled val="1"/>
        </dgm:presLayoutVars>
      </dgm:prSet>
      <dgm:spPr/>
    </dgm:pt>
    <dgm:pt modelId="{BF2F2A3A-AC9E-4BDC-8098-3646C37DCA4B}" type="pres">
      <dgm:prSet presAssocID="{A5F1E410-B4E6-4BB2-8BF9-2F8751E353B2}" presName="negativeSpace" presStyleCnt="0"/>
      <dgm:spPr/>
    </dgm:pt>
    <dgm:pt modelId="{F88DE0A3-A7C7-44D4-8B19-49DE4F5A428C}" type="pres">
      <dgm:prSet presAssocID="{A5F1E410-B4E6-4BB2-8BF9-2F8751E353B2}" presName="childText" presStyleLbl="conFgAcc1" presStyleIdx="3" presStyleCnt="4" custScaleX="90953" custScaleY="91300">
        <dgm:presLayoutVars>
          <dgm:bulletEnabled val="1"/>
        </dgm:presLayoutVars>
      </dgm:prSet>
      <dgm:spPr/>
    </dgm:pt>
  </dgm:ptLst>
  <dgm:cxnLst>
    <dgm:cxn modelId="{1CBC520D-08B7-48A0-8744-0CD3F4D2F6EE}" type="presOf" srcId="{9A5E75D7-293F-4137-9B34-1053243219EB}" destId="{C6C7B135-3DA5-4A75-874A-04E02B774B4F}" srcOrd="1" destOrd="0" presId="urn:microsoft.com/office/officeart/2005/8/layout/list1"/>
    <dgm:cxn modelId="{ED82C11A-74DB-45BD-B597-F6C9642C96C6}" type="presOf" srcId="{93E93CA6-7729-47B5-952A-FC3EF7D28032}" destId="{472244BA-FE89-4EC8-BC28-A132EBBB6705}" srcOrd="1" destOrd="0" presId="urn:microsoft.com/office/officeart/2005/8/layout/list1"/>
    <dgm:cxn modelId="{82D1C623-8E53-4168-80B4-14A22EB7D951}" srcId="{6582E6C6-7541-485C-A165-6634AE1A12AB}" destId="{7FF86C47-5550-4C9E-84AB-CFB0A5218E9E}" srcOrd="2" destOrd="0" parTransId="{6E3703A6-FA62-4E99-9B3E-B22554810724}" sibTransId="{F69392DF-031E-4C87-BB6C-CBEFC29F5A4F}"/>
    <dgm:cxn modelId="{E9997D24-57F3-4C74-A630-E1297869608A}" type="presOf" srcId="{A5F1E410-B4E6-4BB2-8BF9-2F8751E353B2}" destId="{3DF20BF9-561F-44BA-9EC7-5981627E20F2}" srcOrd="0" destOrd="0" presId="urn:microsoft.com/office/officeart/2005/8/layout/list1"/>
    <dgm:cxn modelId="{D45A2132-1757-4269-83F8-EBC8571CCF2E}" srcId="{6582E6C6-7541-485C-A165-6634AE1A12AB}" destId="{A5F1E410-B4E6-4BB2-8BF9-2F8751E353B2}" srcOrd="3" destOrd="0" parTransId="{0502D0D5-30FC-4639-BE5A-C48EECF238A7}" sibTransId="{A77756ED-4CE8-48DB-85AB-E1B9CE925E24}"/>
    <dgm:cxn modelId="{A3383068-086E-48B7-8A3A-D46784C4D21F}" type="presOf" srcId="{7FF86C47-5550-4C9E-84AB-CFB0A5218E9E}" destId="{C3CF8E0A-597D-4FFA-B0E2-1F5FAAB46822}" srcOrd="0" destOrd="0" presId="urn:microsoft.com/office/officeart/2005/8/layout/list1"/>
    <dgm:cxn modelId="{58573171-E904-4F0D-9525-575E216E8CAD}" type="presOf" srcId="{7FF86C47-5550-4C9E-84AB-CFB0A5218E9E}" destId="{57F1FDDD-9BDD-4908-8259-EEBD7E6BBF2B}" srcOrd="1" destOrd="0" presId="urn:microsoft.com/office/officeart/2005/8/layout/list1"/>
    <dgm:cxn modelId="{5E2A7E77-DE00-4E79-A3E9-3E55FAA20551}" srcId="{6582E6C6-7541-485C-A165-6634AE1A12AB}" destId="{93E93CA6-7729-47B5-952A-FC3EF7D28032}" srcOrd="1" destOrd="0" parTransId="{F373F0E8-FC41-40EC-BA14-21087E2A075A}" sibTransId="{C4940FF1-8B54-4478-92B7-78E7CFF34B06}"/>
    <dgm:cxn modelId="{6D261889-1DB9-44E1-A974-C68CD74244B2}" type="presOf" srcId="{9A5E75D7-293F-4137-9B34-1053243219EB}" destId="{B44F8788-0B93-4B19-8F0D-42E254DEDA5B}" srcOrd="0" destOrd="0" presId="urn:microsoft.com/office/officeart/2005/8/layout/list1"/>
    <dgm:cxn modelId="{8B8E8E8F-10A7-444A-9709-56CDB8FE1E53}" type="presOf" srcId="{93E93CA6-7729-47B5-952A-FC3EF7D28032}" destId="{CE3C4C5A-10CB-44DB-9E2C-AE1D14E50D55}" srcOrd="0" destOrd="0" presId="urn:microsoft.com/office/officeart/2005/8/layout/list1"/>
    <dgm:cxn modelId="{B9302AA5-6DD4-4F09-AB2A-EACFE9392404}" srcId="{6582E6C6-7541-485C-A165-6634AE1A12AB}" destId="{9A5E75D7-293F-4137-9B34-1053243219EB}" srcOrd="0" destOrd="0" parTransId="{9DF710A1-BADC-40F2-A255-06176CD433C6}" sibTransId="{A3EA979B-81D3-4465-93F5-0DFEC4E09B9F}"/>
    <dgm:cxn modelId="{7F3A51D1-378B-490D-A669-7EED8A52AAEE}" type="presOf" srcId="{6582E6C6-7541-485C-A165-6634AE1A12AB}" destId="{4779C993-5CF2-45A1-BFEF-2693292DA4A8}" srcOrd="0" destOrd="0" presId="urn:microsoft.com/office/officeart/2005/8/layout/list1"/>
    <dgm:cxn modelId="{DD5660EB-01FD-4BEF-88C5-0B57DA26B542}" type="presOf" srcId="{A5F1E410-B4E6-4BB2-8BF9-2F8751E353B2}" destId="{03C6C52C-8C2A-4C8F-B4BE-AAF58A95E91A}" srcOrd="1" destOrd="0" presId="urn:microsoft.com/office/officeart/2005/8/layout/list1"/>
    <dgm:cxn modelId="{2E9AC672-1C90-46B0-9B9E-AEF697404A6E}" type="presParOf" srcId="{4779C993-5CF2-45A1-BFEF-2693292DA4A8}" destId="{D467F852-9A4E-4B89-81D8-65F466413114}" srcOrd="0" destOrd="0" presId="urn:microsoft.com/office/officeart/2005/8/layout/list1"/>
    <dgm:cxn modelId="{268A304A-9B61-4F51-9810-7CFDF3CA0726}" type="presParOf" srcId="{D467F852-9A4E-4B89-81D8-65F466413114}" destId="{B44F8788-0B93-4B19-8F0D-42E254DEDA5B}" srcOrd="0" destOrd="0" presId="urn:microsoft.com/office/officeart/2005/8/layout/list1"/>
    <dgm:cxn modelId="{48FF0D6C-68F5-4A6E-885C-1E6F024E3026}" type="presParOf" srcId="{D467F852-9A4E-4B89-81D8-65F466413114}" destId="{C6C7B135-3DA5-4A75-874A-04E02B774B4F}" srcOrd="1" destOrd="0" presId="urn:microsoft.com/office/officeart/2005/8/layout/list1"/>
    <dgm:cxn modelId="{2F742E62-6073-4603-A8BD-C2342AF124AF}" type="presParOf" srcId="{4779C993-5CF2-45A1-BFEF-2693292DA4A8}" destId="{05CD5DFA-EB45-4197-9CC2-79830473B4A9}" srcOrd="1" destOrd="0" presId="urn:microsoft.com/office/officeart/2005/8/layout/list1"/>
    <dgm:cxn modelId="{960BB31D-B6AA-4701-9E67-51B198882E64}" type="presParOf" srcId="{4779C993-5CF2-45A1-BFEF-2693292DA4A8}" destId="{399AE464-07C1-458E-A5F1-DA780818470B}" srcOrd="2" destOrd="0" presId="urn:microsoft.com/office/officeart/2005/8/layout/list1"/>
    <dgm:cxn modelId="{EC046E25-5E31-440E-B6D7-CB4D6D604887}" type="presParOf" srcId="{4779C993-5CF2-45A1-BFEF-2693292DA4A8}" destId="{351A6BC6-F6D1-4E74-8069-A5AC5C4C25B7}" srcOrd="3" destOrd="0" presId="urn:microsoft.com/office/officeart/2005/8/layout/list1"/>
    <dgm:cxn modelId="{7A80590D-BC78-490A-8B8A-F2BCF0852B4E}" type="presParOf" srcId="{4779C993-5CF2-45A1-BFEF-2693292DA4A8}" destId="{D61033DB-F83F-4223-BB0A-A145CB0B7008}" srcOrd="4" destOrd="0" presId="urn:microsoft.com/office/officeart/2005/8/layout/list1"/>
    <dgm:cxn modelId="{B6D800AE-C25C-48E2-9228-E161104A5695}" type="presParOf" srcId="{D61033DB-F83F-4223-BB0A-A145CB0B7008}" destId="{CE3C4C5A-10CB-44DB-9E2C-AE1D14E50D55}" srcOrd="0" destOrd="0" presId="urn:microsoft.com/office/officeart/2005/8/layout/list1"/>
    <dgm:cxn modelId="{7155D11C-9722-44B3-A143-F6DDD4804589}" type="presParOf" srcId="{D61033DB-F83F-4223-BB0A-A145CB0B7008}" destId="{472244BA-FE89-4EC8-BC28-A132EBBB6705}" srcOrd="1" destOrd="0" presId="urn:microsoft.com/office/officeart/2005/8/layout/list1"/>
    <dgm:cxn modelId="{E621727E-FA75-4974-8C36-A8E6386503F2}" type="presParOf" srcId="{4779C993-5CF2-45A1-BFEF-2693292DA4A8}" destId="{2F16D54A-B162-4E9D-8628-982348BE4444}" srcOrd="5" destOrd="0" presId="urn:microsoft.com/office/officeart/2005/8/layout/list1"/>
    <dgm:cxn modelId="{DD626D22-B838-4FF9-A7EC-4822348FAF0A}" type="presParOf" srcId="{4779C993-5CF2-45A1-BFEF-2693292DA4A8}" destId="{5917AD86-4BD0-4FB8-BC71-73F8385A68A0}" srcOrd="6" destOrd="0" presId="urn:microsoft.com/office/officeart/2005/8/layout/list1"/>
    <dgm:cxn modelId="{DBF0C4C0-5AF7-418F-842D-919E753C3B42}" type="presParOf" srcId="{4779C993-5CF2-45A1-BFEF-2693292DA4A8}" destId="{34CAC809-1F3F-403B-8850-A6336C64DA1E}" srcOrd="7" destOrd="0" presId="urn:microsoft.com/office/officeart/2005/8/layout/list1"/>
    <dgm:cxn modelId="{3A03151A-C503-4048-9F06-4CFA1FF9BA0B}" type="presParOf" srcId="{4779C993-5CF2-45A1-BFEF-2693292DA4A8}" destId="{349F1DF8-0C6C-449E-A68E-E28E6ADBEFEE}" srcOrd="8" destOrd="0" presId="urn:microsoft.com/office/officeart/2005/8/layout/list1"/>
    <dgm:cxn modelId="{905A55C8-927D-429D-99D4-C5A69F5AB7B9}" type="presParOf" srcId="{349F1DF8-0C6C-449E-A68E-E28E6ADBEFEE}" destId="{C3CF8E0A-597D-4FFA-B0E2-1F5FAAB46822}" srcOrd="0" destOrd="0" presId="urn:microsoft.com/office/officeart/2005/8/layout/list1"/>
    <dgm:cxn modelId="{C72A0367-9BD2-43DF-8D05-83B152978886}" type="presParOf" srcId="{349F1DF8-0C6C-449E-A68E-E28E6ADBEFEE}" destId="{57F1FDDD-9BDD-4908-8259-EEBD7E6BBF2B}" srcOrd="1" destOrd="0" presId="urn:microsoft.com/office/officeart/2005/8/layout/list1"/>
    <dgm:cxn modelId="{4D2FB382-AFBA-43E6-A539-55C3BE907138}" type="presParOf" srcId="{4779C993-5CF2-45A1-BFEF-2693292DA4A8}" destId="{D3B4FF4D-D5D5-4D0E-83BD-378729AAD251}" srcOrd="9" destOrd="0" presId="urn:microsoft.com/office/officeart/2005/8/layout/list1"/>
    <dgm:cxn modelId="{C4141ADA-7CEE-45B5-97F2-3159DEF471BE}" type="presParOf" srcId="{4779C993-5CF2-45A1-BFEF-2693292DA4A8}" destId="{FEEEAA96-DF44-45B3-ACE2-391CB6A6086F}" srcOrd="10" destOrd="0" presId="urn:microsoft.com/office/officeart/2005/8/layout/list1"/>
    <dgm:cxn modelId="{14E48EEC-91E9-4938-944A-2BA5858787A3}" type="presParOf" srcId="{4779C993-5CF2-45A1-BFEF-2693292DA4A8}" destId="{8635C99A-71F4-4851-B4AA-3F3F73E6FE64}" srcOrd="11" destOrd="0" presId="urn:microsoft.com/office/officeart/2005/8/layout/list1"/>
    <dgm:cxn modelId="{74432941-6003-488E-A5CD-0AD454737D6B}" type="presParOf" srcId="{4779C993-5CF2-45A1-BFEF-2693292DA4A8}" destId="{3B9C37F8-28BC-4C7F-8A9E-A4277CB52600}" srcOrd="12" destOrd="0" presId="urn:microsoft.com/office/officeart/2005/8/layout/list1"/>
    <dgm:cxn modelId="{2124CBE2-4A34-490C-AC45-65FDDC2D4E00}" type="presParOf" srcId="{3B9C37F8-28BC-4C7F-8A9E-A4277CB52600}" destId="{3DF20BF9-561F-44BA-9EC7-5981627E20F2}" srcOrd="0" destOrd="0" presId="urn:microsoft.com/office/officeart/2005/8/layout/list1"/>
    <dgm:cxn modelId="{4ACFB1B9-3311-4D6F-9DE1-EEB1B8074A17}" type="presParOf" srcId="{3B9C37F8-28BC-4C7F-8A9E-A4277CB52600}" destId="{03C6C52C-8C2A-4C8F-B4BE-AAF58A95E91A}" srcOrd="1" destOrd="0" presId="urn:microsoft.com/office/officeart/2005/8/layout/list1"/>
    <dgm:cxn modelId="{BAE77076-B15B-4743-B063-7AEF76592FA9}" type="presParOf" srcId="{4779C993-5CF2-45A1-BFEF-2693292DA4A8}" destId="{BF2F2A3A-AC9E-4BDC-8098-3646C37DCA4B}" srcOrd="13" destOrd="0" presId="urn:microsoft.com/office/officeart/2005/8/layout/list1"/>
    <dgm:cxn modelId="{3E5B496A-7C46-4E0C-974D-5DCD0919619D}" type="presParOf" srcId="{4779C993-5CF2-45A1-BFEF-2693292DA4A8}" destId="{F88DE0A3-A7C7-44D4-8B19-49DE4F5A42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82E6C6-7541-485C-A165-6634AE1A12A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5E75D7-293F-4137-9B34-1053243219EB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219450" tIns="0" rIns="219450" bIns="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Perspectives et </a:t>
          </a:r>
          <a:r>
            <a:rPr lang="en-US" sz="3200" b="1" kern="1200" dirty="0" err="1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risques</a:t>
          </a:r>
          <a:endParaRPr lang="en-US" sz="3200" b="1" kern="1200" dirty="0">
            <a:solidFill>
              <a:prstClr val="black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DF710A1-BADC-40F2-A255-06176CD433C6}" type="parTrans" cxnId="{B9302AA5-6DD4-4F09-AB2A-EACFE9392404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3EA979B-81D3-4465-93F5-0DFEC4E09B9F}" type="sibTrans" cxnId="{B9302AA5-6DD4-4F09-AB2A-EACFE9392404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3E93CA6-7729-47B5-952A-FC3EF7D28032}">
      <dgm:prSet phldrT="[Text]" custT="1"/>
      <dgm:spPr>
        <a:gradFill flip="none" rotWithShape="1">
          <a:gsLst>
            <a:gs pos="0">
              <a:srgbClr val="1F497D">
                <a:lumMod val="60000"/>
                <a:lumOff val="40000"/>
              </a:srgbClr>
            </a:gs>
            <a:gs pos="45000">
              <a:srgbClr val="4F81BD">
                <a:lumMod val="60000"/>
                <a:lumOff val="40000"/>
              </a:srgbClr>
            </a:gs>
            <a:gs pos="100000">
              <a:srgbClr val="4F81BD">
                <a:lumMod val="60000"/>
                <a:lumOff val="4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219450" tIns="0" rIns="219450" bIns="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Maintenir</a:t>
          </a: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la </a:t>
          </a:r>
          <a:r>
            <a:rPr lang="en-US" sz="3200" b="1" kern="1200" dirty="0" err="1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stabilité</a:t>
          </a: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macrofinancière</a:t>
          </a:r>
        </a:p>
      </dgm:t>
    </dgm:pt>
    <dgm:pt modelId="{C4940FF1-8B54-4478-92B7-78E7CFF34B06}" type="sibTrans" cxnId="{5E2A7E77-DE00-4E79-A3E9-3E55FAA205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373F0E8-FC41-40EC-BA14-21087E2A075A}" type="parTrans" cxnId="{5E2A7E77-DE00-4E79-A3E9-3E55FAA205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FF86C47-5550-4C9E-84AB-CFB0A5218E9E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Réaliser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une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croissance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plus </a:t>
          </a:r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élevée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et plus inclusive</a:t>
          </a:r>
        </a:p>
      </dgm:t>
    </dgm:pt>
    <dgm:pt modelId="{F69392DF-031E-4C87-BB6C-CBEFC29F5A4F}" type="sibTrans" cxnId="{82D1C623-8E53-4168-80B4-14A22EB7D9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E3703A6-FA62-4E99-9B3E-B22554810724}" type="parTrans" cxnId="{82D1C623-8E53-4168-80B4-14A22EB7D9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5F1E410-B4E6-4BB2-8BF9-2F8751E353B2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Enseignements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principaux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et </a:t>
          </a:r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rôle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du FMI</a:t>
          </a:r>
        </a:p>
      </dgm:t>
    </dgm:pt>
    <dgm:pt modelId="{A77756ED-4CE8-48DB-85AB-E1B9CE925E24}" type="sibTrans" cxnId="{D45A2132-1757-4269-83F8-EBC8571CCF2E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502D0D5-30FC-4639-BE5A-C48EECF238A7}" type="parTrans" cxnId="{D45A2132-1757-4269-83F8-EBC8571CCF2E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779C993-5CF2-45A1-BFEF-2693292DA4A8}" type="pres">
      <dgm:prSet presAssocID="{6582E6C6-7541-485C-A165-6634AE1A12AB}" presName="linear" presStyleCnt="0">
        <dgm:presLayoutVars>
          <dgm:dir/>
          <dgm:animLvl val="lvl"/>
          <dgm:resizeHandles val="exact"/>
        </dgm:presLayoutVars>
      </dgm:prSet>
      <dgm:spPr/>
    </dgm:pt>
    <dgm:pt modelId="{D467F852-9A4E-4B89-81D8-65F466413114}" type="pres">
      <dgm:prSet presAssocID="{9A5E75D7-293F-4137-9B34-1053243219EB}" presName="parentLin" presStyleCnt="0"/>
      <dgm:spPr/>
    </dgm:pt>
    <dgm:pt modelId="{B44F8788-0B93-4B19-8F0D-42E254DEDA5B}" type="pres">
      <dgm:prSet presAssocID="{9A5E75D7-293F-4137-9B34-1053243219EB}" presName="parentLeftMargin" presStyleLbl="node1" presStyleIdx="0" presStyleCnt="4"/>
      <dgm:spPr/>
    </dgm:pt>
    <dgm:pt modelId="{C6C7B135-3DA5-4A75-874A-04E02B774B4F}" type="pres">
      <dgm:prSet presAssocID="{9A5E75D7-293F-4137-9B34-1053243219EB}" presName="parentText" presStyleLbl="node1" presStyleIdx="0" presStyleCnt="4" custScaleX="110246" custLinFactNeighborX="36749">
        <dgm:presLayoutVars>
          <dgm:chMax val="0"/>
          <dgm:bulletEnabled val="1"/>
        </dgm:presLayoutVars>
      </dgm:prSet>
      <dgm:spPr>
        <a:xfrm>
          <a:off x="567110" y="9403"/>
          <a:ext cx="6400804" cy="944640"/>
        </a:xfrm>
        <a:prstGeom prst="roundRect">
          <a:avLst/>
        </a:prstGeom>
      </dgm:spPr>
    </dgm:pt>
    <dgm:pt modelId="{05CD5DFA-EB45-4197-9CC2-79830473B4A9}" type="pres">
      <dgm:prSet presAssocID="{9A5E75D7-293F-4137-9B34-1053243219EB}" presName="negativeSpace" presStyleCnt="0"/>
      <dgm:spPr/>
    </dgm:pt>
    <dgm:pt modelId="{399AE464-07C1-458E-A5F1-DA780818470B}" type="pres">
      <dgm:prSet presAssocID="{9A5E75D7-293F-4137-9B34-1053243219EB}" presName="childText" presStyleLbl="conFgAcc1" presStyleIdx="0" presStyleCnt="4" custScaleX="90953" custScaleY="91300">
        <dgm:presLayoutVars>
          <dgm:bulletEnabled val="1"/>
        </dgm:presLayoutVars>
      </dgm:prSet>
      <dgm:spPr/>
    </dgm:pt>
    <dgm:pt modelId="{351A6BC6-F6D1-4E74-8069-A5AC5C4C25B7}" type="pres">
      <dgm:prSet presAssocID="{A3EA979B-81D3-4465-93F5-0DFEC4E09B9F}" presName="spaceBetweenRectangles" presStyleCnt="0"/>
      <dgm:spPr/>
    </dgm:pt>
    <dgm:pt modelId="{D61033DB-F83F-4223-BB0A-A145CB0B7008}" type="pres">
      <dgm:prSet presAssocID="{93E93CA6-7729-47B5-952A-FC3EF7D28032}" presName="parentLin" presStyleCnt="0"/>
      <dgm:spPr/>
    </dgm:pt>
    <dgm:pt modelId="{CE3C4C5A-10CB-44DB-9E2C-AE1D14E50D55}" type="pres">
      <dgm:prSet presAssocID="{93E93CA6-7729-47B5-952A-FC3EF7D28032}" presName="parentLeftMargin" presStyleLbl="node1" presStyleIdx="0" presStyleCnt="4"/>
      <dgm:spPr/>
    </dgm:pt>
    <dgm:pt modelId="{472244BA-FE89-4EC8-BC28-A132EBBB6705}" type="pres">
      <dgm:prSet presAssocID="{93E93CA6-7729-47B5-952A-FC3EF7D28032}" presName="parentText" presStyleLbl="node1" presStyleIdx="1" presStyleCnt="4" custScaleX="110246" custLinFactNeighborX="36749">
        <dgm:presLayoutVars>
          <dgm:chMax val="0"/>
          <dgm:bulletEnabled val="1"/>
        </dgm:presLayoutVars>
      </dgm:prSet>
      <dgm:spPr>
        <a:xfrm>
          <a:off x="567110" y="1390766"/>
          <a:ext cx="6400804" cy="944640"/>
        </a:xfrm>
        <a:prstGeom prst="roundRect">
          <a:avLst/>
        </a:prstGeom>
      </dgm:spPr>
    </dgm:pt>
    <dgm:pt modelId="{2F16D54A-B162-4E9D-8628-982348BE4444}" type="pres">
      <dgm:prSet presAssocID="{93E93CA6-7729-47B5-952A-FC3EF7D28032}" presName="negativeSpace" presStyleCnt="0"/>
      <dgm:spPr/>
    </dgm:pt>
    <dgm:pt modelId="{5917AD86-4BD0-4FB8-BC71-73F8385A68A0}" type="pres">
      <dgm:prSet presAssocID="{93E93CA6-7729-47B5-952A-FC3EF7D28032}" presName="childText" presStyleLbl="conFgAcc1" presStyleIdx="1" presStyleCnt="4" custScaleX="90953" custScaleY="91300">
        <dgm:presLayoutVars>
          <dgm:bulletEnabled val="1"/>
        </dgm:presLayoutVars>
      </dgm:prSet>
      <dgm:spPr/>
    </dgm:pt>
    <dgm:pt modelId="{34CAC809-1F3F-403B-8850-A6336C64DA1E}" type="pres">
      <dgm:prSet presAssocID="{C4940FF1-8B54-4478-92B7-78E7CFF34B06}" presName="spaceBetweenRectangles" presStyleCnt="0"/>
      <dgm:spPr/>
    </dgm:pt>
    <dgm:pt modelId="{349F1DF8-0C6C-449E-A68E-E28E6ADBEFEE}" type="pres">
      <dgm:prSet presAssocID="{7FF86C47-5550-4C9E-84AB-CFB0A5218E9E}" presName="parentLin" presStyleCnt="0"/>
      <dgm:spPr/>
    </dgm:pt>
    <dgm:pt modelId="{C3CF8E0A-597D-4FFA-B0E2-1F5FAAB46822}" type="pres">
      <dgm:prSet presAssocID="{7FF86C47-5550-4C9E-84AB-CFB0A5218E9E}" presName="parentLeftMargin" presStyleLbl="node1" presStyleIdx="1" presStyleCnt="4"/>
      <dgm:spPr/>
    </dgm:pt>
    <dgm:pt modelId="{57F1FDDD-9BDD-4908-8259-EEBD7E6BBF2B}" type="pres">
      <dgm:prSet presAssocID="{7FF86C47-5550-4C9E-84AB-CFB0A5218E9E}" presName="parentText" presStyleLbl="node1" presStyleIdx="2" presStyleCnt="4" custScaleX="110246" custScaleY="103252" custLinFactNeighborX="26705" custLinFactNeighborY="2042">
        <dgm:presLayoutVars>
          <dgm:chMax val="0"/>
          <dgm:bulletEnabled val="1"/>
        </dgm:presLayoutVars>
      </dgm:prSet>
      <dgm:spPr/>
    </dgm:pt>
    <dgm:pt modelId="{D3B4FF4D-D5D5-4D0E-83BD-378729AAD251}" type="pres">
      <dgm:prSet presAssocID="{7FF86C47-5550-4C9E-84AB-CFB0A5218E9E}" presName="negativeSpace" presStyleCnt="0"/>
      <dgm:spPr/>
    </dgm:pt>
    <dgm:pt modelId="{FEEEAA96-DF44-45B3-ACE2-391CB6A6086F}" type="pres">
      <dgm:prSet presAssocID="{7FF86C47-5550-4C9E-84AB-CFB0A5218E9E}" presName="childText" presStyleLbl="conFgAcc1" presStyleIdx="2" presStyleCnt="4" custScaleX="90953" custScaleY="91300" custLinFactNeighborY="-39716">
        <dgm:presLayoutVars>
          <dgm:bulletEnabled val="1"/>
        </dgm:presLayoutVars>
      </dgm:prSet>
      <dgm:spPr>
        <a:ln>
          <a:solidFill>
            <a:schemeClr val="accent1">
              <a:hueOff val="0"/>
              <a:satOff val="0"/>
              <a:lumOff val="0"/>
            </a:schemeClr>
          </a:solidFill>
        </a:ln>
      </dgm:spPr>
    </dgm:pt>
    <dgm:pt modelId="{8635C99A-71F4-4851-B4AA-3F3F73E6FE64}" type="pres">
      <dgm:prSet presAssocID="{F69392DF-031E-4C87-BB6C-CBEFC29F5A4F}" presName="spaceBetweenRectangles" presStyleCnt="0"/>
      <dgm:spPr/>
    </dgm:pt>
    <dgm:pt modelId="{3B9C37F8-28BC-4C7F-8A9E-A4277CB52600}" type="pres">
      <dgm:prSet presAssocID="{A5F1E410-B4E6-4BB2-8BF9-2F8751E353B2}" presName="parentLin" presStyleCnt="0"/>
      <dgm:spPr/>
    </dgm:pt>
    <dgm:pt modelId="{3DF20BF9-561F-44BA-9EC7-5981627E20F2}" type="pres">
      <dgm:prSet presAssocID="{A5F1E410-B4E6-4BB2-8BF9-2F8751E353B2}" presName="parentLeftMargin" presStyleLbl="node1" presStyleIdx="2" presStyleCnt="4"/>
      <dgm:spPr/>
    </dgm:pt>
    <dgm:pt modelId="{03C6C52C-8C2A-4C8F-B4BE-AAF58A95E91A}" type="pres">
      <dgm:prSet presAssocID="{A5F1E410-B4E6-4BB2-8BF9-2F8751E353B2}" presName="parentText" presStyleLbl="node1" presStyleIdx="3" presStyleCnt="4" custScaleX="110246" custLinFactNeighborX="36749">
        <dgm:presLayoutVars>
          <dgm:chMax val="0"/>
          <dgm:bulletEnabled val="1"/>
        </dgm:presLayoutVars>
      </dgm:prSet>
      <dgm:spPr/>
    </dgm:pt>
    <dgm:pt modelId="{BF2F2A3A-AC9E-4BDC-8098-3646C37DCA4B}" type="pres">
      <dgm:prSet presAssocID="{A5F1E410-B4E6-4BB2-8BF9-2F8751E353B2}" presName="negativeSpace" presStyleCnt="0"/>
      <dgm:spPr/>
    </dgm:pt>
    <dgm:pt modelId="{F88DE0A3-A7C7-44D4-8B19-49DE4F5A428C}" type="pres">
      <dgm:prSet presAssocID="{A5F1E410-B4E6-4BB2-8BF9-2F8751E353B2}" presName="childText" presStyleLbl="conFgAcc1" presStyleIdx="3" presStyleCnt="4" custScaleX="90953" custScaleY="91300">
        <dgm:presLayoutVars>
          <dgm:bulletEnabled val="1"/>
        </dgm:presLayoutVars>
      </dgm:prSet>
      <dgm:spPr/>
    </dgm:pt>
  </dgm:ptLst>
  <dgm:cxnLst>
    <dgm:cxn modelId="{1CBC520D-08B7-48A0-8744-0CD3F4D2F6EE}" type="presOf" srcId="{9A5E75D7-293F-4137-9B34-1053243219EB}" destId="{C6C7B135-3DA5-4A75-874A-04E02B774B4F}" srcOrd="1" destOrd="0" presId="urn:microsoft.com/office/officeart/2005/8/layout/list1"/>
    <dgm:cxn modelId="{ED82C11A-74DB-45BD-B597-F6C9642C96C6}" type="presOf" srcId="{93E93CA6-7729-47B5-952A-FC3EF7D28032}" destId="{472244BA-FE89-4EC8-BC28-A132EBBB6705}" srcOrd="1" destOrd="0" presId="urn:microsoft.com/office/officeart/2005/8/layout/list1"/>
    <dgm:cxn modelId="{82D1C623-8E53-4168-80B4-14A22EB7D951}" srcId="{6582E6C6-7541-485C-A165-6634AE1A12AB}" destId="{7FF86C47-5550-4C9E-84AB-CFB0A5218E9E}" srcOrd="2" destOrd="0" parTransId="{6E3703A6-FA62-4E99-9B3E-B22554810724}" sibTransId="{F69392DF-031E-4C87-BB6C-CBEFC29F5A4F}"/>
    <dgm:cxn modelId="{E9997D24-57F3-4C74-A630-E1297869608A}" type="presOf" srcId="{A5F1E410-B4E6-4BB2-8BF9-2F8751E353B2}" destId="{3DF20BF9-561F-44BA-9EC7-5981627E20F2}" srcOrd="0" destOrd="0" presId="urn:microsoft.com/office/officeart/2005/8/layout/list1"/>
    <dgm:cxn modelId="{D45A2132-1757-4269-83F8-EBC8571CCF2E}" srcId="{6582E6C6-7541-485C-A165-6634AE1A12AB}" destId="{A5F1E410-B4E6-4BB2-8BF9-2F8751E353B2}" srcOrd="3" destOrd="0" parTransId="{0502D0D5-30FC-4639-BE5A-C48EECF238A7}" sibTransId="{A77756ED-4CE8-48DB-85AB-E1B9CE925E24}"/>
    <dgm:cxn modelId="{A3383068-086E-48B7-8A3A-D46784C4D21F}" type="presOf" srcId="{7FF86C47-5550-4C9E-84AB-CFB0A5218E9E}" destId="{C3CF8E0A-597D-4FFA-B0E2-1F5FAAB46822}" srcOrd="0" destOrd="0" presId="urn:microsoft.com/office/officeart/2005/8/layout/list1"/>
    <dgm:cxn modelId="{58573171-E904-4F0D-9525-575E216E8CAD}" type="presOf" srcId="{7FF86C47-5550-4C9E-84AB-CFB0A5218E9E}" destId="{57F1FDDD-9BDD-4908-8259-EEBD7E6BBF2B}" srcOrd="1" destOrd="0" presId="urn:microsoft.com/office/officeart/2005/8/layout/list1"/>
    <dgm:cxn modelId="{5E2A7E77-DE00-4E79-A3E9-3E55FAA20551}" srcId="{6582E6C6-7541-485C-A165-6634AE1A12AB}" destId="{93E93CA6-7729-47B5-952A-FC3EF7D28032}" srcOrd="1" destOrd="0" parTransId="{F373F0E8-FC41-40EC-BA14-21087E2A075A}" sibTransId="{C4940FF1-8B54-4478-92B7-78E7CFF34B06}"/>
    <dgm:cxn modelId="{6D261889-1DB9-44E1-A974-C68CD74244B2}" type="presOf" srcId="{9A5E75D7-293F-4137-9B34-1053243219EB}" destId="{B44F8788-0B93-4B19-8F0D-42E254DEDA5B}" srcOrd="0" destOrd="0" presId="urn:microsoft.com/office/officeart/2005/8/layout/list1"/>
    <dgm:cxn modelId="{8B8E8E8F-10A7-444A-9709-56CDB8FE1E53}" type="presOf" srcId="{93E93CA6-7729-47B5-952A-FC3EF7D28032}" destId="{CE3C4C5A-10CB-44DB-9E2C-AE1D14E50D55}" srcOrd="0" destOrd="0" presId="urn:microsoft.com/office/officeart/2005/8/layout/list1"/>
    <dgm:cxn modelId="{B9302AA5-6DD4-4F09-AB2A-EACFE9392404}" srcId="{6582E6C6-7541-485C-A165-6634AE1A12AB}" destId="{9A5E75D7-293F-4137-9B34-1053243219EB}" srcOrd="0" destOrd="0" parTransId="{9DF710A1-BADC-40F2-A255-06176CD433C6}" sibTransId="{A3EA979B-81D3-4465-93F5-0DFEC4E09B9F}"/>
    <dgm:cxn modelId="{7F3A51D1-378B-490D-A669-7EED8A52AAEE}" type="presOf" srcId="{6582E6C6-7541-485C-A165-6634AE1A12AB}" destId="{4779C993-5CF2-45A1-BFEF-2693292DA4A8}" srcOrd="0" destOrd="0" presId="urn:microsoft.com/office/officeart/2005/8/layout/list1"/>
    <dgm:cxn modelId="{DD5660EB-01FD-4BEF-88C5-0B57DA26B542}" type="presOf" srcId="{A5F1E410-B4E6-4BB2-8BF9-2F8751E353B2}" destId="{03C6C52C-8C2A-4C8F-B4BE-AAF58A95E91A}" srcOrd="1" destOrd="0" presId="urn:microsoft.com/office/officeart/2005/8/layout/list1"/>
    <dgm:cxn modelId="{2E9AC672-1C90-46B0-9B9E-AEF697404A6E}" type="presParOf" srcId="{4779C993-5CF2-45A1-BFEF-2693292DA4A8}" destId="{D467F852-9A4E-4B89-81D8-65F466413114}" srcOrd="0" destOrd="0" presId="urn:microsoft.com/office/officeart/2005/8/layout/list1"/>
    <dgm:cxn modelId="{268A304A-9B61-4F51-9810-7CFDF3CA0726}" type="presParOf" srcId="{D467F852-9A4E-4B89-81D8-65F466413114}" destId="{B44F8788-0B93-4B19-8F0D-42E254DEDA5B}" srcOrd="0" destOrd="0" presId="urn:microsoft.com/office/officeart/2005/8/layout/list1"/>
    <dgm:cxn modelId="{48FF0D6C-68F5-4A6E-885C-1E6F024E3026}" type="presParOf" srcId="{D467F852-9A4E-4B89-81D8-65F466413114}" destId="{C6C7B135-3DA5-4A75-874A-04E02B774B4F}" srcOrd="1" destOrd="0" presId="urn:microsoft.com/office/officeart/2005/8/layout/list1"/>
    <dgm:cxn modelId="{2F742E62-6073-4603-A8BD-C2342AF124AF}" type="presParOf" srcId="{4779C993-5CF2-45A1-BFEF-2693292DA4A8}" destId="{05CD5DFA-EB45-4197-9CC2-79830473B4A9}" srcOrd="1" destOrd="0" presId="urn:microsoft.com/office/officeart/2005/8/layout/list1"/>
    <dgm:cxn modelId="{960BB31D-B6AA-4701-9E67-51B198882E64}" type="presParOf" srcId="{4779C993-5CF2-45A1-BFEF-2693292DA4A8}" destId="{399AE464-07C1-458E-A5F1-DA780818470B}" srcOrd="2" destOrd="0" presId="urn:microsoft.com/office/officeart/2005/8/layout/list1"/>
    <dgm:cxn modelId="{EC046E25-5E31-440E-B6D7-CB4D6D604887}" type="presParOf" srcId="{4779C993-5CF2-45A1-BFEF-2693292DA4A8}" destId="{351A6BC6-F6D1-4E74-8069-A5AC5C4C25B7}" srcOrd="3" destOrd="0" presId="urn:microsoft.com/office/officeart/2005/8/layout/list1"/>
    <dgm:cxn modelId="{7A80590D-BC78-490A-8B8A-F2BCF0852B4E}" type="presParOf" srcId="{4779C993-5CF2-45A1-BFEF-2693292DA4A8}" destId="{D61033DB-F83F-4223-BB0A-A145CB0B7008}" srcOrd="4" destOrd="0" presId="urn:microsoft.com/office/officeart/2005/8/layout/list1"/>
    <dgm:cxn modelId="{B6D800AE-C25C-48E2-9228-E161104A5695}" type="presParOf" srcId="{D61033DB-F83F-4223-BB0A-A145CB0B7008}" destId="{CE3C4C5A-10CB-44DB-9E2C-AE1D14E50D55}" srcOrd="0" destOrd="0" presId="urn:microsoft.com/office/officeart/2005/8/layout/list1"/>
    <dgm:cxn modelId="{7155D11C-9722-44B3-A143-F6DDD4804589}" type="presParOf" srcId="{D61033DB-F83F-4223-BB0A-A145CB0B7008}" destId="{472244BA-FE89-4EC8-BC28-A132EBBB6705}" srcOrd="1" destOrd="0" presId="urn:microsoft.com/office/officeart/2005/8/layout/list1"/>
    <dgm:cxn modelId="{E621727E-FA75-4974-8C36-A8E6386503F2}" type="presParOf" srcId="{4779C993-5CF2-45A1-BFEF-2693292DA4A8}" destId="{2F16D54A-B162-4E9D-8628-982348BE4444}" srcOrd="5" destOrd="0" presId="urn:microsoft.com/office/officeart/2005/8/layout/list1"/>
    <dgm:cxn modelId="{DD626D22-B838-4FF9-A7EC-4822348FAF0A}" type="presParOf" srcId="{4779C993-5CF2-45A1-BFEF-2693292DA4A8}" destId="{5917AD86-4BD0-4FB8-BC71-73F8385A68A0}" srcOrd="6" destOrd="0" presId="urn:microsoft.com/office/officeart/2005/8/layout/list1"/>
    <dgm:cxn modelId="{DBF0C4C0-5AF7-418F-842D-919E753C3B42}" type="presParOf" srcId="{4779C993-5CF2-45A1-BFEF-2693292DA4A8}" destId="{34CAC809-1F3F-403B-8850-A6336C64DA1E}" srcOrd="7" destOrd="0" presId="urn:microsoft.com/office/officeart/2005/8/layout/list1"/>
    <dgm:cxn modelId="{3A03151A-C503-4048-9F06-4CFA1FF9BA0B}" type="presParOf" srcId="{4779C993-5CF2-45A1-BFEF-2693292DA4A8}" destId="{349F1DF8-0C6C-449E-A68E-E28E6ADBEFEE}" srcOrd="8" destOrd="0" presId="urn:microsoft.com/office/officeart/2005/8/layout/list1"/>
    <dgm:cxn modelId="{905A55C8-927D-429D-99D4-C5A69F5AB7B9}" type="presParOf" srcId="{349F1DF8-0C6C-449E-A68E-E28E6ADBEFEE}" destId="{C3CF8E0A-597D-4FFA-B0E2-1F5FAAB46822}" srcOrd="0" destOrd="0" presId="urn:microsoft.com/office/officeart/2005/8/layout/list1"/>
    <dgm:cxn modelId="{C72A0367-9BD2-43DF-8D05-83B152978886}" type="presParOf" srcId="{349F1DF8-0C6C-449E-A68E-E28E6ADBEFEE}" destId="{57F1FDDD-9BDD-4908-8259-EEBD7E6BBF2B}" srcOrd="1" destOrd="0" presId="urn:microsoft.com/office/officeart/2005/8/layout/list1"/>
    <dgm:cxn modelId="{4D2FB382-AFBA-43E6-A539-55C3BE907138}" type="presParOf" srcId="{4779C993-5CF2-45A1-BFEF-2693292DA4A8}" destId="{D3B4FF4D-D5D5-4D0E-83BD-378729AAD251}" srcOrd="9" destOrd="0" presId="urn:microsoft.com/office/officeart/2005/8/layout/list1"/>
    <dgm:cxn modelId="{C4141ADA-7CEE-45B5-97F2-3159DEF471BE}" type="presParOf" srcId="{4779C993-5CF2-45A1-BFEF-2693292DA4A8}" destId="{FEEEAA96-DF44-45B3-ACE2-391CB6A6086F}" srcOrd="10" destOrd="0" presId="urn:microsoft.com/office/officeart/2005/8/layout/list1"/>
    <dgm:cxn modelId="{14E48EEC-91E9-4938-944A-2BA5858787A3}" type="presParOf" srcId="{4779C993-5CF2-45A1-BFEF-2693292DA4A8}" destId="{8635C99A-71F4-4851-B4AA-3F3F73E6FE64}" srcOrd="11" destOrd="0" presId="urn:microsoft.com/office/officeart/2005/8/layout/list1"/>
    <dgm:cxn modelId="{74432941-6003-488E-A5CD-0AD454737D6B}" type="presParOf" srcId="{4779C993-5CF2-45A1-BFEF-2693292DA4A8}" destId="{3B9C37F8-28BC-4C7F-8A9E-A4277CB52600}" srcOrd="12" destOrd="0" presId="urn:microsoft.com/office/officeart/2005/8/layout/list1"/>
    <dgm:cxn modelId="{2124CBE2-4A34-490C-AC45-65FDDC2D4E00}" type="presParOf" srcId="{3B9C37F8-28BC-4C7F-8A9E-A4277CB52600}" destId="{3DF20BF9-561F-44BA-9EC7-5981627E20F2}" srcOrd="0" destOrd="0" presId="urn:microsoft.com/office/officeart/2005/8/layout/list1"/>
    <dgm:cxn modelId="{4ACFB1B9-3311-4D6F-9DE1-EEB1B8074A17}" type="presParOf" srcId="{3B9C37F8-28BC-4C7F-8A9E-A4277CB52600}" destId="{03C6C52C-8C2A-4C8F-B4BE-AAF58A95E91A}" srcOrd="1" destOrd="0" presId="urn:microsoft.com/office/officeart/2005/8/layout/list1"/>
    <dgm:cxn modelId="{BAE77076-B15B-4743-B063-7AEF76592FA9}" type="presParOf" srcId="{4779C993-5CF2-45A1-BFEF-2693292DA4A8}" destId="{BF2F2A3A-AC9E-4BDC-8098-3646C37DCA4B}" srcOrd="13" destOrd="0" presId="urn:microsoft.com/office/officeart/2005/8/layout/list1"/>
    <dgm:cxn modelId="{3E5B496A-7C46-4E0C-974D-5DCD0919619D}" type="presParOf" srcId="{4779C993-5CF2-45A1-BFEF-2693292DA4A8}" destId="{F88DE0A3-A7C7-44D4-8B19-49DE4F5A42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82E6C6-7541-485C-A165-6634AE1A12A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F86C47-5550-4C9E-84AB-CFB0A5218E9E}">
      <dgm:prSet phldrT="[Text]" custT="1"/>
      <dgm:spPr>
        <a:gradFill flip="none" rotWithShape="1">
          <a:gsLst>
            <a:gs pos="0">
              <a:srgbClr val="1F497D">
                <a:lumMod val="60000"/>
                <a:lumOff val="40000"/>
              </a:srgbClr>
            </a:gs>
            <a:gs pos="45000">
              <a:srgbClr val="4F81BD">
                <a:lumMod val="60000"/>
                <a:lumOff val="40000"/>
              </a:srgbClr>
            </a:gs>
            <a:gs pos="100000">
              <a:srgbClr val="4F81BD">
                <a:lumMod val="60000"/>
                <a:lumOff val="4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219450" tIns="0" rIns="219450" bIns="0" numCol="1" spcCol="1270" anchor="ctr" anchorCtr="0"/>
        <a:lstStyle/>
        <a:p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Réaliser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une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croissance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plus </a:t>
          </a:r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élevée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et plus inclusive</a:t>
          </a:r>
        </a:p>
      </dgm:t>
    </dgm:pt>
    <dgm:pt modelId="{6E3703A6-FA62-4E99-9B3E-B22554810724}" type="parTrans" cxnId="{82D1C623-8E53-4168-80B4-14A22EB7D9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69392DF-031E-4C87-BB6C-CBEFC29F5A4F}" type="sibTrans" cxnId="{82D1C623-8E53-4168-80B4-14A22EB7D9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A5E75D7-293F-4137-9B34-1053243219EB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219450" tIns="0" rIns="219450" bIns="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Perspectives et </a:t>
          </a:r>
          <a:r>
            <a:rPr lang="en-US" sz="3200" b="1" kern="1200" dirty="0" err="1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risques</a:t>
          </a:r>
          <a:endParaRPr lang="en-US" sz="3200" b="1" kern="1200" dirty="0">
            <a:solidFill>
              <a:prstClr val="black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DF710A1-BADC-40F2-A255-06176CD433C6}" type="parTrans" cxnId="{B9302AA5-6DD4-4F09-AB2A-EACFE9392404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3EA979B-81D3-4465-93F5-0DFEC4E09B9F}" type="sibTrans" cxnId="{B9302AA5-6DD4-4F09-AB2A-EACFE9392404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3E93CA6-7729-47B5-952A-FC3EF7D28032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Maintenir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la </a:t>
          </a:r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stabilité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macrofinancière</a:t>
          </a:r>
        </a:p>
      </dgm:t>
    </dgm:pt>
    <dgm:pt modelId="{F373F0E8-FC41-40EC-BA14-21087E2A075A}" type="parTrans" cxnId="{5E2A7E77-DE00-4E79-A3E9-3E55FAA205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4940FF1-8B54-4478-92B7-78E7CFF34B06}" type="sibTrans" cxnId="{5E2A7E77-DE00-4E79-A3E9-3E55FAA205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5F1E410-B4E6-4BB2-8BF9-2F8751E353B2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Enseignements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principaux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et </a:t>
          </a:r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rôle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du FMI</a:t>
          </a:r>
        </a:p>
      </dgm:t>
    </dgm:pt>
    <dgm:pt modelId="{0502D0D5-30FC-4639-BE5A-C48EECF238A7}" type="parTrans" cxnId="{D45A2132-1757-4269-83F8-EBC8571CCF2E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77756ED-4CE8-48DB-85AB-E1B9CE925E24}" type="sibTrans" cxnId="{D45A2132-1757-4269-83F8-EBC8571CCF2E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779C993-5CF2-45A1-BFEF-2693292DA4A8}" type="pres">
      <dgm:prSet presAssocID="{6582E6C6-7541-485C-A165-6634AE1A12AB}" presName="linear" presStyleCnt="0">
        <dgm:presLayoutVars>
          <dgm:dir/>
          <dgm:animLvl val="lvl"/>
          <dgm:resizeHandles val="exact"/>
        </dgm:presLayoutVars>
      </dgm:prSet>
      <dgm:spPr/>
    </dgm:pt>
    <dgm:pt modelId="{D467F852-9A4E-4B89-81D8-65F466413114}" type="pres">
      <dgm:prSet presAssocID="{9A5E75D7-293F-4137-9B34-1053243219EB}" presName="parentLin" presStyleCnt="0"/>
      <dgm:spPr/>
    </dgm:pt>
    <dgm:pt modelId="{B44F8788-0B93-4B19-8F0D-42E254DEDA5B}" type="pres">
      <dgm:prSet presAssocID="{9A5E75D7-293F-4137-9B34-1053243219EB}" presName="parentLeftMargin" presStyleLbl="node1" presStyleIdx="0" presStyleCnt="4"/>
      <dgm:spPr/>
    </dgm:pt>
    <dgm:pt modelId="{C6C7B135-3DA5-4A75-874A-04E02B774B4F}" type="pres">
      <dgm:prSet presAssocID="{9A5E75D7-293F-4137-9B34-1053243219EB}" presName="parentText" presStyleLbl="node1" presStyleIdx="0" presStyleCnt="4" custScaleX="110246" custLinFactNeighborX="36749">
        <dgm:presLayoutVars>
          <dgm:chMax val="0"/>
          <dgm:bulletEnabled val="1"/>
        </dgm:presLayoutVars>
      </dgm:prSet>
      <dgm:spPr>
        <a:xfrm>
          <a:off x="567110" y="9403"/>
          <a:ext cx="6400804" cy="944640"/>
        </a:xfrm>
        <a:prstGeom prst="roundRect">
          <a:avLst/>
        </a:prstGeom>
      </dgm:spPr>
    </dgm:pt>
    <dgm:pt modelId="{05CD5DFA-EB45-4197-9CC2-79830473B4A9}" type="pres">
      <dgm:prSet presAssocID="{9A5E75D7-293F-4137-9B34-1053243219EB}" presName="negativeSpace" presStyleCnt="0"/>
      <dgm:spPr/>
    </dgm:pt>
    <dgm:pt modelId="{399AE464-07C1-458E-A5F1-DA780818470B}" type="pres">
      <dgm:prSet presAssocID="{9A5E75D7-293F-4137-9B34-1053243219EB}" presName="childText" presStyleLbl="conFgAcc1" presStyleIdx="0" presStyleCnt="4" custScaleX="90953" custScaleY="91300">
        <dgm:presLayoutVars>
          <dgm:bulletEnabled val="1"/>
        </dgm:presLayoutVars>
      </dgm:prSet>
      <dgm:spPr/>
    </dgm:pt>
    <dgm:pt modelId="{351A6BC6-F6D1-4E74-8069-A5AC5C4C25B7}" type="pres">
      <dgm:prSet presAssocID="{A3EA979B-81D3-4465-93F5-0DFEC4E09B9F}" presName="spaceBetweenRectangles" presStyleCnt="0"/>
      <dgm:spPr/>
    </dgm:pt>
    <dgm:pt modelId="{D61033DB-F83F-4223-BB0A-A145CB0B7008}" type="pres">
      <dgm:prSet presAssocID="{93E93CA6-7729-47B5-952A-FC3EF7D28032}" presName="parentLin" presStyleCnt="0"/>
      <dgm:spPr/>
    </dgm:pt>
    <dgm:pt modelId="{CE3C4C5A-10CB-44DB-9E2C-AE1D14E50D55}" type="pres">
      <dgm:prSet presAssocID="{93E93CA6-7729-47B5-952A-FC3EF7D28032}" presName="parentLeftMargin" presStyleLbl="node1" presStyleIdx="0" presStyleCnt="4"/>
      <dgm:spPr/>
    </dgm:pt>
    <dgm:pt modelId="{472244BA-FE89-4EC8-BC28-A132EBBB6705}" type="pres">
      <dgm:prSet presAssocID="{93E93CA6-7729-47B5-952A-FC3EF7D28032}" presName="parentText" presStyleLbl="node1" presStyleIdx="1" presStyleCnt="4" custScaleX="110246" custLinFactNeighborX="36749">
        <dgm:presLayoutVars>
          <dgm:chMax val="0"/>
          <dgm:bulletEnabled val="1"/>
        </dgm:presLayoutVars>
      </dgm:prSet>
      <dgm:spPr/>
    </dgm:pt>
    <dgm:pt modelId="{2F16D54A-B162-4E9D-8628-982348BE4444}" type="pres">
      <dgm:prSet presAssocID="{93E93CA6-7729-47B5-952A-FC3EF7D28032}" presName="negativeSpace" presStyleCnt="0"/>
      <dgm:spPr/>
    </dgm:pt>
    <dgm:pt modelId="{5917AD86-4BD0-4FB8-BC71-73F8385A68A0}" type="pres">
      <dgm:prSet presAssocID="{93E93CA6-7729-47B5-952A-FC3EF7D28032}" presName="childText" presStyleLbl="conFgAcc1" presStyleIdx="1" presStyleCnt="4" custScaleX="90953" custScaleY="91300">
        <dgm:presLayoutVars>
          <dgm:bulletEnabled val="1"/>
        </dgm:presLayoutVars>
      </dgm:prSet>
      <dgm:spPr/>
    </dgm:pt>
    <dgm:pt modelId="{34CAC809-1F3F-403B-8850-A6336C64DA1E}" type="pres">
      <dgm:prSet presAssocID="{C4940FF1-8B54-4478-92B7-78E7CFF34B06}" presName="spaceBetweenRectangles" presStyleCnt="0"/>
      <dgm:spPr/>
    </dgm:pt>
    <dgm:pt modelId="{349F1DF8-0C6C-449E-A68E-E28E6ADBEFEE}" type="pres">
      <dgm:prSet presAssocID="{7FF86C47-5550-4C9E-84AB-CFB0A5218E9E}" presName="parentLin" presStyleCnt="0"/>
      <dgm:spPr/>
    </dgm:pt>
    <dgm:pt modelId="{C3CF8E0A-597D-4FFA-B0E2-1F5FAAB46822}" type="pres">
      <dgm:prSet presAssocID="{7FF86C47-5550-4C9E-84AB-CFB0A5218E9E}" presName="parentLeftMargin" presStyleLbl="node1" presStyleIdx="1" presStyleCnt="4"/>
      <dgm:spPr/>
    </dgm:pt>
    <dgm:pt modelId="{57F1FDDD-9BDD-4908-8259-EEBD7E6BBF2B}" type="pres">
      <dgm:prSet presAssocID="{7FF86C47-5550-4C9E-84AB-CFB0A5218E9E}" presName="parentText" presStyleLbl="node1" presStyleIdx="2" presStyleCnt="4" custScaleX="110246" custScaleY="103252" custLinFactNeighborX="26705" custLinFactNeighborY="2042">
        <dgm:presLayoutVars>
          <dgm:chMax val="0"/>
          <dgm:bulletEnabled val="1"/>
        </dgm:presLayoutVars>
      </dgm:prSet>
      <dgm:spPr>
        <a:xfrm>
          <a:off x="525457" y="2791419"/>
          <a:ext cx="6400804" cy="975359"/>
        </a:xfrm>
        <a:prstGeom prst="roundRect">
          <a:avLst/>
        </a:prstGeom>
      </dgm:spPr>
    </dgm:pt>
    <dgm:pt modelId="{D3B4FF4D-D5D5-4D0E-83BD-378729AAD251}" type="pres">
      <dgm:prSet presAssocID="{7FF86C47-5550-4C9E-84AB-CFB0A5218E9E}" presName="negativeSpace" presStyleCnt="0"/>
      <dgm:spPr/>
    </dgm:pt>
    <dgm:pt modelId="{FEEEAA96-DF44-45B3-ACE2-391CB6A6086F}" type="pres">
      <dgm:prSet presAssocID="{7FF86C47-5550-4C9E-84AB-CFB0A5218E9E}" presName="childText" presStyleLbl="conFgAcc1" presStyleIdx="2" presStyleCnt="4" custScaleX="90953" custScaleY="91300" custLinFactNeighborY="-39716">
        <dgm:presLayoutVars>
          <dgm:bulletEnabled val="1"/>
        </dgm:presLayoutVars>
      </dgm:prSet>
      <dgm:spPr>
        <a:ln>
          <a:solidFill>
            <a:schemeClr val="accent1">
              <a:hueOff val="0"/>
              <a:satOff val="0"/>
              <a:lumOff val="0"/>
            </a:schemeClr>
          </a:solidFill>
        </a:ln>
      </dgm:spPr>
    </dgm:pt>
    <dgm:pt modelId="{8635C99A-71F4-4851-B4AA-3F3F73E6FE64}" type="pres">
      <dgm:prSet presAssocID="{F69392DF-031E-4C87-BB6C-CBEFC29F5A4F}" presName="spaceBetweenRectangles" presStyleCnt="0"/>
      <dgm:spPr/>
    </dgm:pt>
    <dgm:pt modelId="{3B9C37F8-28BC-4C7F-8A9E-A4277CB52600}" type="pres">
      <dgm:prSet presAssocID="{A5F1E410-B4E6-4BB2-8BF9-2F8751E353B2}" presName="parentLin" presStyleCnt="0"/>
      <dgm:spPr/>
    </dgm:pt>
    <dgm:pt modelId="{3DF20BF9-561F-44BA-9EC7-5981627E20F2}" type="pres">
      <dgm:prSet presAssocID="{A5F1E410-B4E6-4BB2-8BF9-2F8751E353B2}" presName="parentLeftMargin" presStyleLbl="node1" presStyleIdx="2" presStyleCnt="4"/>
      <dgm:spPr/>
    </dgm:pt>
    <dgm:pt modelId="{03C6C52C-8C2A-4C8F-B4BE-AAF58A95E91A}" type="pres">
      <dgm:prSet presAssocID="{A5F1E410-B4E6-4BB2-8BF9-2F8751E353B2}" presName="parentText" presStyleLbl="node1" presStyleIdx="3" presStyleCnt="4" custScaleX="110246" custLinFactNeighborX="36749">
        <dgm:presLayoutVars>
          <dgm:chMax val="0"/>
          <dgm:bulletEnabled val="1"/>
        </dgm:presLayoutVars>
      </dgm:prSet>
      <dgm:spPr/>
    </dgm:pt>
    <dgm:pt modelId="{BF2F2A3A-AC9E-4BDC-8098-3646C37DCA4B}" type="pres">
      <dgm:prSet presAssocID="{A5F1E410-B4E6-4BB2-8BF9-2F8751E353B2}" presName="negativeSpace" presStyleCnt="0"/>
      <dgm:spPr/>
    </dgm:pt>
    <dgm:pt modelId="{F88DE0A3-A7C7-44D4-8B19-49DE4F5A428C}" type="pres">
      <dgm:prSet presAssocID="{A5F1E410-B4E6-4BB2-8BF9-2F8751E353B2}" presName="childText" presStyleLbl="conFgAcc1" presStyleIdx="3" presStyleCnt="4" custScaleX="90953" custScaleY="91300">
        <dgm:presLayoutVars>
          <dgm:bulletEnabled val="1"/>
        </dgm:presLayoutVars>
      </dgm:prSet>
      <dgm:spPr/>
    </dgm:pt>
  </dgm:ptLst>
  <dgm:cxnLst>
    <dgm:cxn modelId="{1CBC520D-08B7-48A0-8744-0CD3F4D2F6EE}" type="presOf" srcId="{9A5E75D7-293F-4137-9B34-1053243219EB}" destId="{C6C7B135-3DA5-4A75-874A-04E02B774B4F}" srcOrd="1" destOrd="0" presId="urn:microsoft.com/office/officeart/2005/8/layout/list1"/>
    <dgm:cxn modelId="{ED82C11A-74DB-45BD-B597-F6C9642C96C6}" type="presOf" srcId="{93E93CA6-7729-47B5-952A-FC3EF7D28032}" destId="{472244BA-FE89-4EC8-BC28-A132EBBB6705}" srcOrd="1" destOrd="0" presId="urn:microsoft.com/office/officeart/2005/8/layout/list1"/>
    <dgm:cxn modelId="{82D1C623-8E53-4168-80B4-14A22EB7D951}" srcId="{6582E6C6-7541-485C-A165-6634AE1A12AB}" destId="{7FF86C47-5550-4C9E-84AB-CFB0A5218E9E}" srcOrd="2" destOrd="0" parTransId="{6E3703A6-FA62-4E99-9B3E-B22554810724}" sibTransId="{F69392DF-031E-4C87-BB6C-CBEFC29F5A4F}"/>
    <dgm:cxn modelId="{E9997D24-57F3-4C74-A630-E1297869608A}" type="presOf" srcId="{A5F1E410-B4E6-4BB2-8BF9-2F8751E353B2}" destId="{3DF20BF9-561F-44BA-9EC7-5981627E20F2}" srcOrd="0" destOrd="0" presId="urn:microsoft.com/office/officeart/2005/8/layout/list1"/>
    <dgm:cxn modelId="{D45A2132-1757-4269-83F8-EBC8571CCF2E}" srcId="{6582E6C6-7541-485C-A165-6634AE1A12AB}" destId="{A5F1E410-B4E6-4BB2-8BF9-2F8751E353B2}" srcOrd="3" destOrd="0" parTransId="{0502D0D5-30FC-4639-BE5A-C48EECF238A7}" sibTransId="{A77756ED-4CE8-48DB-85AB-E1B9CE925E24}"/>
    <dgm:cxn modelId="{A3383068-086E-48B7-8A3A-D46784C4D21F}" type="presOf" srcId="{7FF86C47-5550-4C9E-84AB-CFB0A5218E9E}" destId="{C3CF8E0A-597D-4FFA-B0E2-1F5FAAB46822}" srcOrd="0" destOrd="0" presId="urn:microsoft.com/office/officeart/2005/8/layout/list1"/>
    <dgm:cxn modelId="{58573171-E904-4F0D-9525-575E216E8CAD}" type="presOf" srcId="{7FF86C47-5550-4C9E-84AB-CFB0A5218E9E}" destId="{57F1FDDD-9BDD-4908-8259-EEBD7E6BBF2B}" srcOrd="1" destOrd="0" presId="urn:microsoft.com/office/officeart/2005/8/layout/list1"/>
    <dgm:cxn modelId="{5E2A7E77-DE00-4E79-A3E9-3E55FAA20551}" srcId="{6582E6C6-7541-485C-A165-6634AE1A12AB}" destId="{93E93CA6-7729-47B5-952A-FC3EF7D28032}" srcOrd="1" destOrd="0" parTransId="{F373F0E8-FC41-40EC-BA14-21087E2A075A}" sibTransId="{C4940FF1-8B54-4478-92B7-78E7CFF34B06}"/>
    <dgm:cxn modelId="{6D261889-1DB9-44E1-A974-C68CD74244B2}" type="presOf" srcId="{9A5E75D7-293F-4137-9B34-1053243219EB}" destId="{B44F8788-0B93-4B19-8F0D-42E254DEDA5B}" srcOrd="0" destOrd="0" presId="urn:microsoft.com/office/officeart/2005/8/layout/list1"/>
    <dgm:cxn modelId="{8B8E8E8F-10A7-444A-9709-56CDB8FE1E53}" type="presOf" srcId="{93E93CA6-7729-47B5-952A-FC3EF7D28032}" destId="{CE3C4C5A-10CB-44DB-9E2C-AE1D14E50D55}" srcOrd="0" destOrd="0" presId="urn:microsoft.com/office/officeart/2005/8/layout/list1"/>
    <dgm:cxn modelId="{B9302AA5-6DD4-4F09-AB2A-EACFE9392404}" srcId="{6582E6C6-7541-485C-A165-6634AE1A12AB}" destId="{9A5E75D7-293F-4137-9B34-1053243219EB}" srcOrd="0" destOrd="0" parTransId="{9DF710A1-BADC-40F2-A255-06176CD433C6}" sibTransId="{A3EA979B-81D3-4465-93F5-0DFEC4E09B9F}"/>
    <dgm:cxn modelId="{7F3A51D1-378B-490D-A669-7EED8A52AAEE}" type="presOf" srcId="{6582E6C6-7541-485C-A165-6634AE1A12AB}" destId="{4779C993-5CF2-45A1-BFEF-2693292DA4A8}" srcOrd="0" destOrd="0" presId="urn:microsoft.com/office/officeart/2005/8/layout/list1"/>
    <dgm:cxn modelId="{DD5660EB-01FD-4BEF-88C5-0B57DA26B542}" type="presOf" srcId="{A5F1E410-B4E6-4BB2-8BF9-2F8751E353B2}" destId="{03C6C52C-8C2A-4C8F-B4BE-AAF58A95E91A}" srcOrd="1" destOrd="0" presId="urn:microsoft.com/office/officeart/2005/8/layout/list1"/>
    <dgm:cxn modelId="{2E9AC672-1C90-46B0-9B9E-AEF697404A6E}" type="presParOf" srcId="{4779C993-5CF2-45A1-BFEF-2693292DA4A8}" destId="{D467F852-9A4E-4B89-81D8-65F466413114}" srcOrd="0" destOrd="0" presId="urn:microsoft.com/office/officeart/2005/8/layout/list1"/>
    <dgm:cxn modelId="{268A304A-9B61-4F51-9810-7CFDF3CA0726}" type="presParOf" srcId="{D467F852-9A4E-4B89-81D8-65F466413114}" destId="{B44F8788-0B93-4B19-8F0D-42E254DEDA5B}" srcOrd="0" destOrd="0" presId="urn:microsoft.com/office/officeart/2005/8/layout/list1"/>
    <dgm:cxn modelId="{48FF0D6C-68F5-4A6E-885C-1E6F024E3026}" type="presParOf" srcId="{D467F852-9A4E-4B89-81D8-65F466413114}" destId="{C6C7B135-3DA5-4A75-874A-04E02B774B4F}" srcOrd="1" destOrd="0" presId="urn:microsoft.com/office/officeart/2005/8/layout/list1"/>
    <dgm:cxn modelId="{2F742E62-6073-4603-A8BD-C2342AF124AF}" type="presParOf" srcId="{4779C993-5CF2-45A1-BFEF-2693292DA4A8}" destId="{05CD5DFA-EB45-4197-9CC2-79830473B4A9}" srcOrd="1" destOrd="0" presId="urn:microsoft.com/office/officeart/2005/8/layout/list1"/>
    <dgm:cxn modelId="{960BB31D-B6AA-4701-9E67-51B198882E64}" type="presParOf" srcId="{4779C993-5CF2-45A1-BFEF-2693292DA4A8}" destId="{399AE464-07C1-458E-A5F1-DA780818470B}" srcOrd="2" destOrd="0" presId="urn:microsoft.com/office/officeart/2005/8/layout/list1"/>
    <dgm:cxn modelId="{EC046E25-5E31-440E-B6D7-CB4D6D604887}" type="presParOf" srcId="{4779C993-5CF2-45A1-BFEF-2693292DA4A8}" destId="{351A6BC6-F6D1-4E74-8069-A5AC5C4C25B7}" srcOrd="3" destOrd="0" presId="urn:microsoft.com/office/officeart/2005/8/layout/list1"/>
    <dgm:cxn modelId="{7A80590D-BC78-490A-8B8A-F2BCF0852B4E}" type="presParOf" srcId="{4779C993-5CF2-45A1-BFEF-2693292DA4A8}" destId="{D61033DB-F83F-4223-BB0A-A145CB0B7008}" srcOrd="4" destOrd="0" presId="urn:microsoft.com/office/officeart/2005/8/layout/list1"/>
    <dgm:cxn modelId="{B6D800AE-C25C-48E2-9228-E161104A5695}" type="presParOf" srcId="{D61033DB-F83F-4223-BB0A-A145CB0B7008}" destId="{CE3C4C5A-10CB-44DB-9E2C-AE1D14E50D55}" srcOrd="0" destOrd="0" presId="urn:microsoft.com/office/officeart/2005/8/layout/list1"/>
    <dgm:cxn modelId="{7155D11C-9722-44B3-A143-F6DDD4804589}" type="presParOf" srcId="{D61033DB-F83F-4223-BB0A-A145CB0B7008}" destId="{472244BA-FE89-4EC8-BC28-A132EBBB6705}" srcOrd="1" destOrd="0" presId="urn:microsoft.com/office/officeart/2005/8/layout/list1"/>
    <dgm:cxn modelId="{E621727E-FA75-4974-8C36-A8E6386503F2}" type="presParOf" srcId="{4779C993-5CF2-45A1-BFEF-2693292DA4A8}" destId="{2F16D54A-B162-4E9D-8628-982348BE4444}" srcOrd="5" destOrd="0" presId="urn:microsoft.com/office/officeart/2005/8/layout/list1"/>
    <dgm:cxn modelId="{DD626D22-B838-4FF9-A7EC-4822348FAF0A}" type="presParOf" srcId="{4779C993-5CF2-45A1-BFEF-2693292DA4A8}" destId="{5917AD86-4BD0-4FB8-BC71-73F8385A68A0}" srcOrd="6" destOrd="0" presId="urn:microsoft.com/office/officeart/2005/8/layout/list1"/>
    <dgm:cxn modelId="{DBF0C4C0-5AF7-418F-842D-919E753C3B42}" type="presParOf" srcId="{4779C993-5CF2-45A1-BFEF-2693292DA4A8}" destId="{34CAC809-1F3F-403B-8850-A6336C64DA1E}" srcOrd="7" destOrd="0" presId="urn:microsoft.com/office/officeart/2005/8/layout/list1"/>
    <dgm:cxn modelId="{3A03151A-C503-4048-9F06-4CFA1FF9BA0B}" type="presParOf" srcId="{4779C993-5CF2-45A1-BFEF-2693292DA4A8}" destId="{349F1DF8-0C6C-449E-A68E-E28E6ADBEFEE}" srcOrd="8" destOrd="0" presId="urn:microsoft.com/office/officeart/2005/8/layout/list1"/>
    <dgm:cxn modelId="{905A55C8-927D-429D-99D4-C5A69F5AB7B9}" type="presParOf" srcId="{349F1DF8-0C6C-449E-A68E-E28E6ADBEFEE}" destId="{C3CF8E0A-597D-4FFA-B0E2-1F5FAAB46822}" srcOrd="0" destOrd="0" presId="urn:microsoft.com/office/officeart/2005/8/layout/list1"/>
    <dgm:cxn modelId="{C72A0367-9BD2-43DF-8D05-83B152978886}" type="presParOf" srcId="{349F1DF8-0C6C-449E-A68E-E28E6ADBEFEE}" destId="{57F1FDDD-9BDD-4908-8259-EEBD7E6BBF2B}" srcOrd="1" destOrd="0" presId="urn:microsoft.com/office/officeart/2005/8/layout/list1"/>
    <dgm:cxn modelId="{4D2FB382-AFBA-43E6-A539-55C3BE907138}" type="presParOf" srcId="{4779C993-5CF2-45A1-BFEF-2693292DA4A8}" destId="{D3B4FF4D-D5D5-4D0E-83BD-378729AAD251}" srcOrd="9" destOrd="0" presId="urn:microsoft.com/office/officeart/2005/8/layout/list1"/>
    <dgm:cxn modelId="{C4141ADA-7CEE-45B5-97F2-3159DEF471BE}" type="presParOf" srcId="{4779C993-5CF2-45A1-BFEF-2693292DA4A8}" destId="{FEEEAA96-DF44-45B3-ACE2-391CB6A6086F}" srcOrd="10" destOrd="0" presId="urn:microsoft.com/office/officeart/2005/8/layout/list1"/>
    <dgm:cxn modelId="{14E48EEC-91E9-4938-944A-2BA5858787A3}" type="presParOf" srcId="{4779C993-5CF2-45A1-BFEF-2693292DA4A8}" destId="{8635C99A-71F4-4851-B4AA-3F3F73E6FE64}" srcOrd="11" destOrd="0" presId="urn:microsoft.com/office/officeart/2005/8/layout/list1"/>
    <dgm:cxn modelId="{74432941-6003-488E-A5CD-0AD454737D6B}" type="presParOf" srcId="{4779C993-5CF2-45A1-BFEF-2693292DA4A8}" destId="{3B9C37F8-28BC-4C7F-8A9E-A4277CB52600}" srcOrd="12" destOrd="0" presId="urn:microsoft.com/office/officeart/2005/8/layout/list1"/>
    <dgm:cxn modelId="{2124CBE2-4A34-490C-AC45-65FDDC2D4E00}" type="presParOf" srcId="{3B9C37F8-28BC-4C7F-8A9E-A4277CB52600}" destId="{3DF20BF9-561F-44BA-9EC7-5981627E20F2}" srcOrd="0" destOrd="0" presId="urn:microsoft.com/office/officeart/2005/8/layout/list1"/>
    <dgm:cxn modelId="{4ACFB1B9-3311-4D6F-9DE1-EEB1B8074A17}" type="presParOf" srcId="{3B9C37F8-28BC-4C7F-8A9E-A4277CB52600}" destId="{03C6C52C-8C2A-4C8F-B4BE-AAF58A95E91A}" srcOrd="1" destOrd="0" presId="urn:microsoft.com/office/officeart/2005/8/layout/list1"/>
    <dgm:cxn modelId="{BAE77076-B15B-4743-B063-7AEF76592FA9}" type="presParOf" srcId="{4779C993-5CF2-45A1-BFEF-2693292DA4A8}" destId="{BF2F2A3A-AC9E-4BDC-8098-3646C37DCA4B}" srcOrd="13" destOrd="0" presId="urn:microsoft.com/office/officeart/2005/8/layout/list1"/>
    <dgm:cxn modelId="{3E5B496A-7C46-4E0C-974D-5DCD0919619D}" type="presParOf" srcId="{4779C993-5CF2-45A1-BFEF-2693292DA4A8}" destId="{F88DE0A3-A7C7-44D4-8B19-49DE4F5A42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82E6C6-7541-485C-A165-6634AE1A12A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F86C47-5550-4C9E-84AB-CFB0A5218E9E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Réaliser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une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croissance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plus </a:t>
          </a:r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élevée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et plus inclusive</a:t>
          </a:r>
        </a:p>
      </dgm:t>
    </dgm:pt>
    <dgm:pt modelId="{6E3703A6-FA62-4E99-9B3E-B22554810724}" type="parTrans" cxnId="{82D1C623-8E53-4168-80B4-14A22EB7D9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69392DF-031E-4C87-BB6C-CBEFC29F5A4F}" type="sibTrans" cxnId="{82D1C623-8E53-4168-80B4-14A22EB7D9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A5E75D7-293F-4137-9B34-1053243219EB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219450" tIns="0" rIns="219450" bIns="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Perspectives et </a:t>
          </a:r>
          <a:r>
            <a:rPr lang="en-US" sz="3200" b="1" kern="1200" dirty="0" err="1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risques</a:t>
          </a:r>
          <a:endParaRPr lang="en-US" sz="3200" b="1" kern="1200" dirty="0">
            <a:solidFill>
              <a:prstClr val="black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DF710A1-BADC-40F2-A255-06176CD433C6}" type="parTrans" cxnId="{B9302AA5-6DD4-4F09-AB2A-EACFE9392404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3EA979B-81D3-4465-93F5-0DFEC4E09B9F}" type="sibTrans" cxnId="{B9302AA5-6DD4-4F09-AB2A-EACFE9392404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3E93CA6-7729-47B5-952A-FC3EF7D28032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Maintenir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la </a:t>
          </a:r>
          <a:r>
            <a:rPr lang="en-US" sz="3200" b="1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stabilité</a:t>
          </a:r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macrofinancière</a:t>
          </a:r>
        </a:p>
      </dgm:t>
    </dgm:pt>
    <dgm:pt modelId="{F373F0E8-FC41-40EC-BA14-21087E2A075A}" type="parTrans" cxnId="{5E2A7E77-DE00-4E79-A3E9-3E55FAA205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4940FF1-8B54-4478-92B7-78E7CFF34B06}" type="sibTrans" cxnId="{5E2A7E77-DE00-4E79-A3E9-3E55FAA205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5F1E410-B4E6-4BB2-8BF9-2F8751E353B2}">
      <dgm:prSet phldrT="[Text]" custT="1"/>
      <dgm:spPr>
        <a:gradFill flip="none" rotWithShape="1">
          <a:gsLst>
            <a:gs pos="0">
              <a:srgbClr val="1F497D">
                <a:lumMod val="60000"/>
                <a:lumOff val="40000"/>
              </a:srgbClr>
            </a:gs>
            <a:gs pos="45000">
              <a:srgbClr val="4F81BD">
                <a:lumMod val="60000"/>
                <a:lumOff val="40000"/>
              </a:srgbClr>
            </a:gs>
            <a:gs pos="100000">
              <a:srgbClr val="4F81BD">
                <a:lumMod val="60000"/>
                <a:lumOff val="4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219450" tIns="0" rIns="219450" bIns="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Enseignements</a:t>
          </a: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3200" b="1" kern="1200" dirty="0" err="1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principaux</a:t>
          </a: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et </a:t>
          </a:r>
          <a:r>
            <a:rPr lang="en-US" sz="3200" b="1" kern="1200" dirty="0" err="1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rôle</a:t>
          </a: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du FMI</a:t>
          </a:r>
        </a:p>
      </dgm:t>
    </dgm:pt>
    <dgm:pt modelId="{0502D0D5-30FC-4639-BE5A-C48EECF238A7}" type="parTrans" cxnId="{D45A2132-1757-4269-83F8-EBC8571CCF2E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77756ED-4CE8-48DB-85AB-E1B9CE925E24}" type="sibTrans" cxnId="{D45A2132-1757-4269-83F8-EBC8571CCF2E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779C993-5CF2-45A1-BFEF-2693292DA4A8}" type="pres">
      <dgm:prSet presAssocID="{6582E6C6-7541-485C-A165-6634AE1A12AB}" presName="linear" presStyleCnt="0">
        <dgm:presLayoutVars>
          <dgm:dir/>
          <dgm:animLvl val="lvl"/>
          <dgm:resizeHandles val="exact"/>
        </dgm:presLayoutVars>
      </dgm:prSet>
      <dgm:spPr/>
    </dgm:pt>
    <dgm:pt modelId="{D467F852-9A4E-4B89-81D8-65F466413114}" type="pres">
      <dgm:prSet presAssocID="{9A5E75D7-293F-4137-9B34-1053243219EB}" presName="parentLin" presStyleCnt="0"/>
      <dgm:spPr/>
    </dgm:pt>
    <dgm:pt modelId="{B44F8788-0B93-4B19-8F0D-42E254DEDA5B}" type="pres">
      <dgm:prSet presAssocID="{9A5E75D7-293F-4137-9B34-1053243219EB}" presName="parentLeftMargin" presStyleLbl="node1" presStyleIdx="0" presStyleCnt="4"/>
      <dgm:spPr/>
    </dgm:pt>
    <dgm:pt modelId="{C6C7B135-3DA5-4A75-874A-04E02B774B4F}" type="pres">
      <dgm:prSet presAssocID="{9A5E75D7-293F-4137-9B34-1053243219EB}" presName="parentText" presStyleLbl="node1" presStyleIdx="0" presStyleCnt="4" custScaleX="110246" custLinFactNeighborX="36749">
        <dgm:presLayoutVars>
          <dgm:chMax val="0"/>
          <dgm:bulletEnabled val="1"/>
        </dgm:presLayoutVars>
      </dgm:prSet>
      <dgm:spPr>
        <a:xfrm>
          <a:off x="567110" y="9403"/>
          <a:ext cx="6400804" cy="944640"/>
        </a:xfrm>
        <a:prstGeom prst="roundRect">
          <a:avLst/>
        </a:prstGeom>
      </dgm:spPr>
    </dgm:pt>
    <dgm:pt modelId="{05CD5DFA-EB45-4197-9CC2-79830473B4A9}" type="pres">
      <dgm:prSet presAssocID="{9A5E75D7-293F-4137-9B34-1053243219EB}" presName="negativeSpace" presStyleCnt="0"/>
      <dgm:spPr/>
    </dgm:pt>
    <dgm:pt modelId="{399AE464-07C1-458E-A5F1-DA780818470B}" type="pres">
      <dgm:prSet presAssocID="{9A5E75D7-293F-4137-9B34-1053243219EB}" presName="childText" presStyleLbl="conFgAcc1" presStyleIdx="0" presStyleCnt="4" custScaleX="90953" custScaleY="91300">
        <dgm:presLayoutVars>
          <dgm:bulletEnabled val="1"/>
        </dgm:presLayoutVars>
      </dgm:prSet>
      <dgm:spPr/>
    </dgm:pt>
    <dgm:pt modelId="{351A6BC6-F6D1-4E74-8069-A5AC5C4C25B7}" type="pres">
      <dgm:prSet presAssocID="{A3EA979B-81D3-4465-93F5-0DFEC4E09B9F}" presName="spaceBetweenRectangles" presStyleCnt="0"/>
      <dgm:spPr/>
    </dgm:pt>
    <dgm:pt modelId="{D61033DB-F83F-4223-BB0A-A145CB0B7008}" type="pres">
      <dgm:prSet presAssocID="{93E93CA6-7729-47B5-952A-FC3EF7D28032}" presName="parentLin" presStyleCnt="0"/>
      <dgm:spPr/>
    </dgm:pt>
    <dgm:pt modelId="{CE3C4C5A-10CB-44DB-9E2C-AE1D14E50D55}" type="pres">
      <dgm:prSet presAssocID="{93E93CA6-7729-47B5-952A-FC3EF7D28032}" presName="parentLeftMargin" presStyleLbl="node1" presStyleIdx="0" presStyleCnt="4"/>
      <dgm:spPr/>
    </dgm:pt>
    <dgm:pt modelId="{472244BA-FE89-4EC8-BC28-A132EBBB6705}" type="pres">
      <dgm:prSet presAssocID="{93E93CA6-7729-47B5-952A-FC3EF7D28032}" presName="parentText" presStyleLbl="node1" presStyleIdx="1" presStyleCnt="4" custScaleX="110246" custLinFactNeighborX="36749">
        <dgm:presLayoutVars>
          <dgm:chMax val="0"/>
          <dgm:bulletEnabled val="1"/>
        </dgm:presLayoutVars>
      </dgm:prSet>
      <dgm:spPr/>
    </dgm:pt>
    <dgm:pt modelId="{2F16D54A-B162-4E9D-8628-982348BE4444}" type="pres">
      <dgm:prSet presAssocID="{93E93CA6-7729-47B5-952A-FC3EF7D28032}" presName="negativeSpace" presStyleCnt="0"/>
      <dgm:spPr/>
    </dgm:pt>
    <dgm:pt modelId="{5917AD86-4BD0-4FB8-BC71-73F8385A68A0}" type="pres">
      <dgm:prSet presAssocID="{93E93CA6-7729-47B5-952A-FC3EF7D28032}" presName="childText" presStyleLbl="conFgAcc1" presStyleIdx="1" presStyleCnt="4" custScaleX="90953" custScaleY="91300">
        <dgm:presLayoutVars>
          <dgm:bulletEnabled val="1"/>
        </dgm:presLayoutVars>
      </dgm:prSet>
      <dgm:spPr/>
    </dgm:pt>
    <dgm:pt modelId="{34CAC809-1F3F-403B-8850-A6336C64DA1E}" type="pres">
      <dgm:prSet presAssocID="{C4940FF1-8B54-4478-92B7-78E7CFF34B06}" presName="spaceBetweenRectangles" presStyleCnt="0"/>
      <dgm:spPr/>
    </dgm:pt>
    <dgm:pt modelId="{349F1DF8-0C6C-449E-A68E-E28E6ADBEFEE}" type="pres">
      <dgm:prSet presAssocID="{7FF86C47-5550-4C9E-84AB-CFB0A5218E9E}" presName="parentLin" presStyleCnt="0"/>
      <dgm:spPr/>
    </dgm:pt>
    <dgm:pt modelId="{C3CF8E0A-597D-4FFA-B0E2-1F5FAAB46822}" type="pres">
      <dgm:prSet presAssocID="{7FF86C47-5550-4C9E-84AB-CFB0A5218E9E}" presName="parentLeftMargin" presStyleLbl="node1" presStyleIdx="1" presStyleCnt="4"/>
      <dgm:spPr/>
    </dgm:pt>
    <dgm:pt modelId="{57F1FDDD-9BDD-4908-8259-EEBD7E6BBF2B}" type="pres">
      <dgm:prSet presAssocID="{7FF86C47-5550-4C9E-84AB-CFB0A5218E9E}" presName="parentText" presStyleLbl="node1" presStyleIdx="2" presStyleCnt="4" custScaleX="110246" custScaleY="103252" custLinFactNeighborX="26705" custLinFactNeighborY="2042">
        <dgm:presLayoutVars>
          <dgm:chMax val="0"/>
          <dgm:bulletEnabled val="1"/>
        </dgm:presLayoutVars>
      </dgm:prSet>
      <dgm:spPr/>
    </dgm:pt>
    <dgm:pt modelId="{D3B4FF4D-D5D5-4D0E-83BD-378729AAD251}" type="pres">
      <dgm:prSet presAssocID="{7FF86C47-5550-4C9E-84AB-CFB0A5218E9E}" presName="negativeSpace" presStyleCnt="0"/>
      <dgm:spPr/>
    </dgm:pt>
    <dgm:pt modelId="{FEEEAA96-DF44-45B3-ACE2-391CB6A6086F}" type="pres">
      <dgm:prSet presAssocID="{7FF86C47-5550-4C9E-84AB-CFB0A5218E9E}" presName="childText" presStyleLbl="conFgAcc1" presStyleIdx="2" presStyleCnt="4" custScaleX="90953" custScaleY="91300" custLinFactNeighborY="-39716">
        <dgm:presLayoutVars>
          <dgm:bulletEnabled val="1"/>
        </dgm:presLayoutVars>
      </dgm:prSet>
      <dgm:spPr>
        <a:ln>
          <a:solidFill>
            <a:schemeClr val="accent1">
              <a:hueOff val="0"/>
              <a:satOff val="0"/>
              <a:lumOff val="0"/>
            </a:schemeClr>
          </a:solidFill>
        </a:ln>
      </dgm:spPr>
    </dgm:pt>
    <dgm:pt modelId="{8635C99A-71F4-4851-B4AA-3F3F73E6FE64}" type="pres">
      <dgm:prSet presAssocID="{F69392DF-031E-4C87-BB6C-CBEFC29F5A4F}" presName="spaceBetweenRectangles" presStyleCnt="0"/>
      <dgm:spPr/>
    </dgm:pt>
    <dgm:pt modelId="{3B9C37F8-28BC-4C7F-8A9E-A4277CB52600}" type="pres">
      <dgm:prSet presAssocID="{A5F1E410-B4E6-4BB2-8BF9-2F8751E353B2}" presName="parentLin" presStyleCnt="0"/>
      <dgm:spPr/>
    </dgm:pt>
    <dgm:pt modelId="{3DF20BF9-561F-44BA-9EC7-5981627E20F2}" type="pres">
      <dgm:prSet presAssocID="{A5F1E410-B4E6-4BB2-8BF9-2F8751E353B2}" presName="parentLeftMargin" presStyleLbl="node1" presStyleIdx="2" presStyleCnt="4"/>
      <dgm:spPr/>
    </dgm:pt>
    <dgm:pt modelId="{03C6C52C-8C2A-4C8F-B4BE-AAF58A95E91A}" type="pres">
      <dgm:prSet presAssocID="{A5F1E410-B4E6-4BB2-8BF9-2F8751E353B2}" presName="parentText" presStyleLbl="node1" presStyleIdx="3" presStyleCnt="4" custScaleX="110246" custLinFactNeighborX="36749">
        <dgm:presLayoutVars>
          <dgm:chMax val="0"/>
          <dgm:bulletEnabled val="1"/>
        </dgm:presLayoutVars>
      </dgm:prSet>
      <dgm:spPr>
        <a:xfrm>
          <a:off x="567110" y="4184213"/>
          <a:ext cx="6400804" cy="944640"/>
        </a:xfrm>
        <a:prstGeom prst="roundRect">
          <a:avLst/>
        </a:prstGeom>
      </dgm:spPr>
    </dgm:pt>
    <dgm:pt modelId="{BF2F2A3A-AC9E-4BDC-8098-3646C37DCA4B}" type="pres">
      <dgm:prSet presAssocID="{A5F1E410-B4E6-4BB2-8BF9-2F8751E353B2}" presName="negativeSpace" presStyleCnt="0"/>
      <dgm:spPr/>
    </dgm:pt>
    <dgm:pt modelId="{F88DE0A3-A7C7-44D4-8B19-49DE4F5A428C}" type="pres">
      <dgm:prSet presAssocID="{A5F1E410-B4E6-4BB2-8BF9-2F8751E353B2}" presName="childText" presStyleLbl="conFgAcc1" presStyleIdx="3" presStyleCnt="4" custScaleX="90953" custScaleY="91300">
        <dgm:presLayoutVars>
          <dgm:bulletEnabled val="1"/>
        </dgm:presLayoutVars>
      </dgm:prSet>
      <dgm:spPr/>
    </dgm:pt>
  </dgm:ptLst>
  <dgm:cxnLst>
    <dgm:cxn modelId="{1CBC520D-08B7-48A0-8744-0CD3F4D2F6EE}" type="presOf" srcId="{9A5E75D7-293F-4137-9B34-1053243219EB}" destId="{C6C7B135-3DA5-4A75-874A-04E02B774B4F}" srcOrd="1" destOrd="0" presId="urn:microsoft.com/office/officeart/2005/8/layout/list1"/>
    <dgm:cxn modelId="{ED82C11A-74DB-45BD-B597-F6C9642C96C6}" type="presOf" srcId="{93E93CA6-7729-47B5-952A-FC3EF7D28032}" destId="{472244BA-FE89-4EC8-BC28-A132EBBB6705}" srcOrd="1" destOrd="0" presId="urn:microsoft.com/office/officeart/2005/8/layout/list1"/>
    <dgm:cxn modelId="{82D1C623-8E53-4168-80B4-14A22EB7D951}" srcId="{6582E6C6-7541-485C-A165-6634AE1A12AB}" destId="{7FF86C47-5550-4C9E-84AB-CFB0A5218E9E}" srcOrd="2" destOrd="0" parTransId="{6E3703A6-FA62-4E99-9B3E-B22554810724}" sibTransId="{F69392DF-031E-4C87-BB6C-CBEFC29F5A4F}"/>
    <dgm:cxn modelId="{E9997D24-57F3-4C74-A630-E1297869608A}" type="presOf" srcId="{A5F1E410-B4E6-4BB2-8BF9-2F8751E353B2}" destId="{3DF20BF9-561F-44BA-9EC7-5981627E20F2}" srcOrd="0" destOrd="0" presId="urn:microsoft.com/office/officeart/2005/8/layout/list1"/>
    <dgm:cxn modelId="{D45A2132-1757-4269-83F8-EBC8571CCF2E}" srcId="{6582E6C6-7541-485C-A165-6634AE1A12AB}" destId="{A5F1E410-B4E6-4BB2-8BF9-2F8751E353B2}" srcOrd="3" destOrd="0" parTransId="{0502D0D5-30FC-4639-BE5A-C48EECF238A7}" sibTransId="{A77756ED-4CE8-48DB-85AB-E1B9CE925E24}"/>
    <dgm:cxn modelId="{A3383068-086E-48B7-8A3A-D46784C4D21F}" type="presOf" srcId="{7FF86C47-5550-4C9E-84AB-CFB0A5218E9E}" destId="{C3CF8E0A-597D-4FFA-B0E2-1F5FAAB46822}" srcOrd="0" destOrd="0" presId="urn:microsoft.com/office/officeart/2005/8/layout/list1"/>
    <dgm:cxn modelId="{58573171-E904-4F0D-9525-575E216E8CAD}" type="presOf" srcId="{7FF86C47-5550-4C9E-84AB-CFB0A5218E9E}" destId="{57F1FDDD-9BDD-4908-8259-EEBD7E6BBF2B}" srcOrd="1" destOrd="0" presId="urn:microsoft.com/office/officeart/2005/8/layout/list1"/>
    <dgm:cxn modelId="{5E2A7E77-DE00-4E79-A3E9-3E55FAA20551}" srcId="{6582E6C6-7541-485C-A165-6634AE1A12AB}" destId="{93E93CA6-7729-47B5-952A-FC3EF7D28032}" srcOrd="1" destOrd="0" parTransId="{F373F0E8-FC41-40EC-BA14-21087E2A075A}" sibTransId="{C4940FF1-8B54-4478-92B7-78E7CFF34B06}"/>
    <dgm:cxn modelId="{6D261889-1DB9-44E1-A974-C68CD74244B2}" type="presOf" srcId="{9A5E75D7-293F-4137-9B34-1053243219EB}" destId="{B44F8788-0B93-4B19-8F0D-42E254DEDA5B}" srcOrd="0" destOrd="0" presId="urn:microsoft.com/office/officeart/2005/8/layout/list1"/>
    <dgm:cxn modelId="{8B8E8E8F-10A7-444A-9709-56CDB8FE1E53}" type="presOf" srcId="{93E93CA6-7729-47B5-952A-FC3EF7D28032}" destId="{CE3C4C5A-10CB-44DB-9E2C-AE1D14E50D55}" srcOrd="0" destOrd="0" presId="urn:microsoft.com/office/officeart/2005/8/layout/list1"/>
    <dgm:cxn modelId="{B9302AA5-6DD4-4F09-AB2A-EACFE9392404}" srcId="{6582E6C6-7541-485C-A165-6634AE1A12AB}" destId="{9A5E75D7-293F-4137-9B34-1053243219EB}" srcOrd="0" destOrd="0" parTransId="{9DF710A1-BADC-40F2-A255-06176CD433C6}" sibTransId="{A3EA979B-81D3-4465-93F5-0DFEC4E09B9F}"/>
    <dgm:cxn modelId="{7F3A51D1-378B-490D-A669-7EED8A52AAEE}" type="presOf" srcId="{6582E6C6-7541-485C-A165-6634AE1A12AB}" destId="{4779C993-5CF2-45A1-BFEF-2693292DA4A8}" srcOrd="0" destOrd="0" presId="urn:microsoft.com/office/officeart/2005/8/layout/list1"/>
    <dgm:cxn modelId="{DD5660EB-01FD-4BEF-88C5-0B57DA26B542}" type="presOf" srcId="{A5F1E410-B4E6-4BB2-8BF9-2F8751E353B2}" destId="{03C6C52C-8C2A-4C8F-B4BE-AAF58A95E91A}" srcOrd="1" destOrd="0" presId="urn:microsoft.com/office/officeart/2005/8/layout/list1"/>
    <dgm:cxn modelId="{2E9AC672-1C90-46B0-9B9E-AEF697404A6E}" type="presParOf" srcId="{4779C993-5CF2-45A1-BFEF-2693292DA4A8}" destId="{D467F852-9A4E-4B89-81D8-65F466413114}" srcOrd="0" destOrd="0" presId="urn:microsoft.com/office/officeart/2005/8/layout/list1"/>
    <dgm:cxn modelId="{268A304A-9B61-4F51-9810-7CFDF3CA0726}" type="presParOf" srcId="{D467F852-9A4E-4B89-81D8-65F466413114}" destId="{B44F8788-0B93-4B19-8F0D-42E254DEDA5B}" srcOrd="0" destOrd="0" presId="urn:microsoft.com/office/officeart/2005/8/layout/list1"/>
    <dgm:cxn modelId="{48FF0D6C-68F5-4A6E-885C-1E6F024E3026}" type="presParOf" srcId="{D467F852-9A4E-4B89-81D8-65F466413114}" destId="{C6C7B135-3DA5-4A75-874A-04E02B774B4F}" srcOrd="1" destOrd="0" presId="urn:microsoft.com/office/officeart/2005/8/layout/list1"/>
    <dgm:cxn modelId="{2F742E62-6073-4603-A8BD-C2342AF124AF}" type="presParOf" srcId="{4779C993-5CF2-45A1-BFEF-2693292DA4A8}" destId="{05CD5DFA-EB45-4197-9CC2-79830473B4A9}" srcOrd="1" destOrd="0" presId="urn:microsoft.com/office/officeart/2005/8/layout/list1"/>
    <dgm:cxn modelId="{960BB31D-B6AA-4701-9E67-51B198882E64}" type="presParOf" srcId="{4779C993-5CF2-45A1-BFEF-2693292DA4A8}" destId="{399AE464-07C1-458E-A5F1-DA780818470B}" srcOrd="2" destOrd="0" presId="urn:microsoft.com/office/officeart/2005/8/layout/list1"/>
    <dgm:cxn modelId="{EC046E25-5E31-440E-B6D7-CB4D6D604887}" type="presParOf" srcId="{4779C993-5CF2-45A1-BFEF-2693292DA4A8}" destId="{351A6BC6-F6D1-4E74-8069-A5AC5C4C25B7}" srcOrd="3" destOrd="0" presId="urn:microsoft.com/office/officeart/2005/8/layout/list1"/>
    <dgm:cxn modelId="{7A80590D-BC78-490A-8B8A-F2BCF0852B4E}" type="presParOf" srcId="{4779C993-5CF2-45A1-BFEF-2693292DA4A8}" destId="{D61033DB-F83F-4223-BB0A-A145CB0B7008}" srcOrd="4" destOrd="0" presId="urn:microsoft.com/office/officeart/2005/8/layout/list1"/>
    <dgm:cxn modelId="{B6D800AE-C25C-48E2-9228-E161104A5695}" type="presParOf" srcId="{D61033DB-F83F-4223-BB0A-A145CB0B7008}" destId="{CE3C4C5A-10CB-44DB-9E2C-AE1D14E50D55}" srcOrd="0" destOrd="0" presId="urn:microsoft.com/office/officeart/2005/8/layout/list1"/>
    <dgm:cxn modelId="{7155D11C-9722-44B3-A143-F6DDD4804589}" type="presParOf" srcId="{D61033DB-F83F-4223-BB0A-A145CB0B7008}" destId="{472244BA-FE89-4EC8-BC28-A132EBBB6705}" srcOrd="1" destOrd="0" presId="urn:microsoft.com/office/officeart/2005/8/layout/list1"/>
    <dgm:cxn modelId="{E621727E-FA75-4974-8C36-A8E6386503F2}" type="presParOf" srcId="{4779C993-5CF2-45A1-BFEF-2693292DA4A8}" destId="{2F16D54A-B162-4E9D-8628-982348BE4444}" srcOrd="5" destOrd="0" presId="urn:microsoft.com/office/officeart/2005/8/layout/list1"/>
    <dgm:cxn modelId="{DD626D22-B838-4FF9-A7EC-4822348FAF0A}" type="presParOf" srcId="{4779C993-5CF2-45A1-BFEF-2693292DA4A8}" destId="{5917AD86-4BD0-4FB8-BC71-73F8385A68A0}" srcOrd="6" destOrd="0" presId="urn:microsoft.com/office/officeart/2005/8/layout/list1"/>
    <dgm:cxn modelId="{DBF0C4C0-5AF7-418F-842D-919E753C3B42}" type="presParOf" srcId="{4779C993-5CF2-45A1-BFEF-2693292DA4A8}" destId="{34CAC809-1F3F-403B-8850-A6336C64DA1E}" srcOrd="7" destOrd="0" presId="urn:microsoft.com/office/officeart/2005/8/layout/list1"/>
    <dgm:cxn modelId="{3A03151A-C503-4048-9F06-4CFA1FF9BA0B}" type="presParOf" srcId="{4779C993-5CF2-45A1-BFEF-2693292DA4A8}" destId="{349F1DF8-0C6C-449E-A68E-E28E6ADBEFEE}" srcOrd="8" destOrd="0" presId="urn:microsoft.com/office/officeart/2005/8/layout/list1"/>
    <dgm:cxn modelId="{905A55C8-927D-429D-99D4-C5A69F5AB7B9}" type="presParOf" srcId="{349F1DF8-0C6C-449E-A68E-E28E6ADBEFEE}" destId="{C3CF8E0A-597D-4FFA-B0E2-1F5FAAB46822}" srcOrd="0" destOrd="0" presId="urn:microsoft.com/office/officeart/2005/8/layout/list1"/>
    <dgm:cxn modelId="{C72A0367-9BD2-43DF-8D05-83B152978886}" type="presParOf" srcId="{349F1DF8-0C6C-449E-A68E-E28E6ADBEFEE}" destId="{57F1FDDD-9BDD-4908-8259-EEBD7E6BBF2B}" srcOrd="1" destOrd="0" presId="urn:microsoft.com/office/officeart/2005/8/layout/list1"/>
    <dgm:cxn modelId="{4D2FB382-AFBA-43E6-A539-55C3BE907138}" type="presParOf" srcId="{4779C993-5CF2-45A1-BFEF-2693292DA4A8}" destId="{D3B4FF4D-D5D5-4D0E-83BD-378729AAD251}" srcOrd="9" destOrd="0" presId="urn:microsoft.com/office/officeart/2005/8/layout/list1"/>
    <dgm:cxn modelId="{C4141ADA-7CEE-45B5-97F2-3159DEF471BE}" type="presParOf" srcId="{4779C993-5CF2-45A1-BFEF-2693292DA4A8}" destId="{FEEEAA96-DF44-45B3-ACE2-391CB6A6086F}" srcOrd="10" destOrd="0" presId="urn:microsoft.com/office/officeart/2005/8/layout/list1"/>
    <dgm:cxn modelId="{14E48EEC-91E9-4938-944A-2BA5858787A3}" type="presParOf" srcId="{4779C993-5CF2-45A1-BFEF-2693292DA4A8}" destId="{8635C99A-71F4-4851-B4AA-3F3F73E6FE64}" srcOrd="11" destOrd="0" presId="urn:microsoft.com/office/officeart/2005/8/layout/list1"/>
    <dgm:cxn modelId="{74432941-6003-488E-A5CD-0AD454737D6B}" type="presParOf" srcId="{4779C993-5CF2-45A1-BFEF-2693292DA4A8}" destId="{3B9C37F8-28BC-4C7F-8A9E-A4277CB52600}" srcOrd="12" destOrd="0" presId="urn:microsoft.com/office/officeart/2005/8/layout/list1"/>
    <dgm:cxn modelId="{2124CBE2-4A34-490C-AC45-65FDDC2D4E00}" type="presParOf" srcId="{3B9C37F8-28BC-4C7F-8A9E-A4277CB52600}" destId="{3DF20BF9-561F-44BA-9EC7-5981627E20F2}" srcOrd="0" destOrd="0" presId="urn:microsoft.com/office/officeart/2005/8/layout/list1"/>
    <dgm:cxn modelId="{4ACFB1B9-3311-4D6F-9DE1-EEB1B8074A17}" type="presParOf" srcId="{3B9C37F8-28BC-4C7F-8A9E-A4277CB52600}" destId="{03C6C52C-8C2A-4C8F-B4BE-AAF58A95E91A}" srcOrd="1" destOrd="0" presId="urn:microsoft.com/office/officeart/2005/8/layout/list1"/>
    <dgm:cxn modelId="{BAE77076-B15B-4743-B063-7AEF76592FA9}" type="presParOf" srcId="{4779C993-5CF2-45A1-BFEF-2693292DA4A8}" destId="{BF2F2A3A-AC9E-4BDC-8098-3646C37DCA4B}" srcOrd="13" destOrd="0" presId="urn:microsoft.com/office/officeart/2005/8/layout/list1"/>
    <dgm:cxn modelId="{3E5B496A-7C46-4E0C-974D-5DCD0919619D}" type="presParOf" srcId="{4779C993-5CF2-45A1-BFEF-2693292DA4A8}" destId="{F88DE0A3-A7C7-44D4-8B19-49DE4F5A42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AE464-07C1-458E-A5F1-DA780818470B}">
      <dsp:nvSpPr>
        <dsp:cNvPr id="0" name=""/>
        <dsp:cNvSpPr/>
      </dsp:nvSpPr>
      <dsp:spPr>
        <a:xfrm>
          <a:off x="0" y="481723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7B135-3DA5-4A75-874A-04E02B774B4F}">
      <dsp:nvSpPr>
        <dsp:cNvPr id="0" name=""/>
        <dsp:cNvSpPr/>
      </dsp:nvSpPr>
      <dsp:spPr>
        <a:xfrm>
          <a:off x="567110" y="9403"/>
          <a:ext cx="6400804" cy="944640"/>
        </a:xfrm>
        <a:prstGeom prst="roundRect">
          <a:avLst/>
        </a:prstGeom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45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b="1" kern="1200" noProof="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Perspectives et risques</a:t>
          </a:r>
        </a:p>
      </dsp:txBody>
      <dsp:txXfrm>
        <a:off x="613224" y="55517"/>
        <a:ext cx="6308576" cy="852412"/>
      </dsp:txXfrm>
    </dsp:sp>
    <dsp:sp modelId="{5917AD86-4BD0-4FB8-BC71-73F8385A68A0}">
      <dsp:nvSpPr>
        <dsp:cNvPr id="0" name=""/>
        <dsp:cNvSpPr/>
      </dsp:nvSpPr>
      <dsp:spPr>
        <a:xfrm>
          <a:off x="0" y="1863086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244BA-FE89-4EC8-BC28-A132EBBB6705}">
      <dsp:nvSpPr>
        <dsp:cNvPr id="0" name=""/>
        <dsp:cNvSpPr/>
      </dsp:nvSpPr>
      <dsp:spPr>
        <a:xfrm>
          <a:off x="567110" y="1390766"/>
          <a:ext cx="6400804" cy="944640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b="1" kern="1200" noProof="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Maintenir la stabilité </a:t>
          </a:r>
          <a:r>
            <a:rPr lang="fr-BE" sz="3200" b="1" kern="1200" noProof="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macrofinancière</a:t>
          </a:r>
          <a:endParaRPr lang="fr-BE" sz="3200" b="1" kern="1200" noProof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13224" y="1436880"/>
        <a:ext cx="6308576" cy="852412"/>
      </dsp:txXfrm>
    </dsp:sp>
    <dsp:sp modelId="{FEEEAA96-DF44-45B3-ACE2-391CB6A6086F}">
      <dsp:nvSpPr>
        <dsp:cNvPr id="0" name=""/>
        <dsp:cNvSpPr/>
      </dsp:nvSpPr>
      <dsp:spPr>
        <a:xfrm>
          <a:off x="0" y="3206540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1FDDD-9BDD-4908-8259-EEBD7E6BBF2B}">
      <dsp:nvSpPr>
        <dsp:cNvPr id="0" name=""/>
        <dsp:cNvSpPr/>
      </dsp:nvSpPr>
      <dsp:spPr>
        <a:xfrm>
          <a:off x="525457" y="2791419"/>
          <a:ext cx="6400804" cy="975359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b="1" kern="1200" noProof="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Sécuriser une croissance plus élevée et plus inclusive</a:t>
          </a:r>
        </a:p>
      </dsp:txBody>
      <dsp:txXfrm>
        <a:off x="573070" y="2839032"/>
        <a:ext cx="6305578" cy="880133"/>
      </dsp:txXfrm>
    </dsp:sp>
    <dsp:sp modelId="{F88DE0A3-A7C7-44D4-8B19-49DE4F5A428C}">
      <dsp:nvSpPr>
        <dsp:cNvPr id="0" name=""/>
        <dsp:cNvSpPr/>
      </dsp:nvSpPr>
      <dsp:spPr>
        <a:xfrm>
          <a:off x="0" y="4656533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6C52C-8C2A-4C8F-B4BE-AAF58A95E91A}">
      <dsp:nvSpPr>
        <dsp:cNvPr id="0" name=""/>
        <dsp:cNvSpPr/>
      </dsp:nvSpPr>
      <dsp:spPr>
        <a:xfrm>
          <a:off x="567110" y="4184213"/>
          <a:ext cx="6400804" cy="944640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b="1" kern="1200" noProof="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Enseignements principaux et rôle du FMI</a:t>
          </a:r>
        </a:p>
      </dsp:txBody>
      <dsp:txXfrm>
        <a:off x="613224" y="4230327"/>
        <a:ext cx="6308576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AE464-07C1-458E-A5F1-DA780818470B}">
      <dsp:nvSpPr>
        <dsp:cNvPr id="0" name=""/>
        <dsp:cNvSpPr/>
      </dsp:nvSpPr>
      <dsp:spPr>
        <a:xfrm>
          <a:off x="0" y="481723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7B135-3DA5-4A75-874A-04E02B774B4F}">
      <dsp:nvSpPr>
        <dsp:cNvPr id="0" name=""/>
        <dsp:cNvSpPr/>
      </dsp:nvSpPr>
      <dsp:spPr>
        <a:xfrm>
          <a:off x="567110" y="9403"/>
          <a:ext cx="6400804" cy="944640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Perspectives et </a:t>
          </a:r>
          <a:r>
            <a:rPr lang="en-US" sz="3200" b="1" kern="1200" dirty="0" err="1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risques</a:t>
          </a:r>
          <a:endParaRPr lang="en-US" sz="3200" b="1" kern="1200" dirty="0">
            <a:solidFill>
              <a:prstClr val="black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13224" y="55517"/>
        <a:ext cx="6308576" cy="852412"/>
      </dsp:txXfrm>
    </dsp:sp>
    <dsp:sp modelId="{5917AD86-4BD0-4FB8-BC71-73F8385A68A0}">
      <dsp:nvSpPr>
        <dsp:cNvPr id="0" name=""/>
        <dsp:cNvSpPr/>
      </dsp:nvSpPr>
      <dsp:spPr>
        <a:xfrm>
          <a:off x="0" y="1863086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244BA-FE89-4EC8-BC28-A132EBBB6705}">
      <dsp:nvSpPr>
        <dsp:cNvPr id="0" name=""/>
        <dsp:cNvSpPr/>
      </dsp:nvSpPr>
      <dsp:spPr>
        <a:xfrm>
          <a:off x="567110" y="1390766"/>
          <a:ext cx="6400804" cy="944640"/>
        </a:xfrm>
        <a:prstGeom prst="roundRect">
          <a:avLst/>
        </a:prstGeom>
        <a:gradFill flip="none" rotWithShape="1">
          <a:gsLst>
            <a:gs pos="0">
              <a:srgbClr val="1F497D">
                <a:lumMod val="60000"/>
                <a:lumOff val="40000"/>
              </a:srgbClr>
            </a:gs>
            <a:gs pos="45000">
              <a:srgbClr val="4F81BD">
                <a:lumMod val="60000"/>
                <a:lumOff val="40000"/>
              </a:srgbClr>
            </a:gs>
            <a:gs pos="100000">
              <a:srgbClr val="4F81BD">
                <a:lumMod val="60000"/>
                <a:lumOff val="4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Maintenir</a:t>
          </a: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la </a:t>
          </a:r>
          <a:r>
            <a:rPr lang="en-US" sz="3200" b="1" kern="1200" dirty="0" err="1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stabilité</a:t>
          </a: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macrofinancière</a:t>
          </a:r>
        </a:p>
      </dsp:txBody>
      <dsp:txXfrm>
        <a:off x="613224" y="1436880"/>
        <a:ext cx="6308576" cy="852412"/>
      </dsp:txXfrm>
    </dsp:sp>
    <dsp:sp modelId="{FEEEAA96-DF44-45B3-ACE2-391CB6A6086F}">
      <dsp:nvSpPr>
        <dsp:cNvPr id="0" name=""/>
        <dsp:cNvSpPr/>
      </dsp:nvSpPr>
      <dsp:spPr>
        <a:xfrm>
          <a:off x="0" y="3206540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1FDDD-9BDD-4908-8259-EEBD7E6BBF2B}">
      <dsp:nvSpPr>
        <dsp:cNvPr id="0" name=""/>
        <dsp:cNvSpPr/>
      </dsp:nvSpPr>
      <dsp:spPr>
        <a:xfrm>
          <a:off x="525457" y="2791419"/>
          <a:ext cx="6400804" cy="975359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Réaliser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une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croissance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plus </a:t>
          </a: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élevée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et plus inclusive</a:t>
          </a:r>
        </a:p>
      </dsp:txBody>
      <dsp:txXfrm>
        <a:off x="573070" y="2839032"/>
        <a:ext cx="6305578" cy="880133"/>
      </dsp:txXfrm>
    </dsp:sp>
    <dsp:sp modelId="{F88DE0A3-A7C7-44D4-8B19-49DE4F5A428C}">
      <dsp:nvSpPr>
        <dsp:cNvPr id="0" name=""/>
        <dsp:cNvSpPr/>
      </dsp:nvSpPr>
      <dsp:spPr>
        <a:xfrm>
          <a:off x="0" y="4656533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6C52C-8C2A-4C8F-B4BE-AAF58A95E91A}">
      <dsp:nvSpPr>
        <dsp:cNvPr id="0" name=""/>
        <dsp:cNvSpPr/>
      </dsp:nvSpPr>
      <dsp:spPr>
        <a:xfrm>
          <a:off x="567110" y="4184213"/>
          <a:ext cx="6400804" cy="944640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Enseignements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principaux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et </a:t>
          </a: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rôle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du FMI</a:t>
          </a:r>
        </a:p>
      </dsp:txBody>
      <dsp:txXfrm>
        <a:off x="613224" y="4230327"/>
        <a:ext cx="6308576" cy="852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AE464-07C1-458E-A5F1-DA780818470B}">
      <dsp:nvSpPr>
        <dsp:cNvPr id="0" name=""/>
        <dsp:cNvSpPr/>
      </dsp:nvSpPr>
      <dsp:spPr>
        <a:xfrm>
          <a:off x="0" y="481723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7B135-3DA5-4A75-874A-04E02B774B4F}">
      <dsp:nvSpPr>
        <dsp:cNvPr id="0" name=""/>
        <dsp:cNvSpPr/>
      </dsp:nvSpPr>
      <dsp:spPr>
        <a:xfrm>
          <a:off x="567110" y="9403"/>
          <a:ext cx="6400804" cy="944640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Perspectives et </a:t>
          </a:r>
          <a:r>
            <a:rPr lang="en-US" sz="3200" b="1" kern="1200" dirty="0" err="1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risques</a:t>
          </a:r>
          <a:endParaRPr lang="en-US" sz="3200" b="1" kern="1200" dirty="0">
            <a:solidFill>
              <a:prstClr val="black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13224" y="55517"/>
        <a:ext cx="6308576" cy="852412"/>
      </dsp:txXfrm>
    </dsp:sp>
    <dsp:sp modelId="{5917AD86-4BD0-4FB8-BC71-73F8385A68A0}">
      <dsp:nvSpPr>
        <dsp:cNvPr id="0" name=""/>
        <dsp:cNvSpPr/>
      </dsp:nvSpPr>
      <dsp:spPr>
        <a:xfrm>
          <a:off x="0" y="1863086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244BA-FE89-4EC8-BC28-A132EBBB6705}">
      <dsp:nvSpPr>
        <dsp:cNvPr id="0" name=""/>
        <dsp:cNvSpPr/>
      </dsp:nvSpPr>
      <dsp:spPr>
        <a:xfrm>
          <a:off x="567110" y="1390766"/>
          <a:ext cx="6400804" cy="944640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Maintenir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la </a:t>
          </a: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stabilité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macrofinancière</a:t>
          </a:r>
        </a:p>
      </dsp:txBody>
      <dsp:txXfrm>
        <a:off x="613224" y="1436880"/>
        <a:ext cx="6308576" cy="852412"/>
      </dsp:txXfrm>
    </dsp:sp>
    <dsp:sp modelId="{FEEEAA96-DF44-45B3-ACE2-391CB6A6086F}">
      <dsp:nvSpPr>
        <dsp:cNvPr id="0" name=""/>
        <dsp:cNvSpPr/>
      </dsp:nvSpPr>
      <dsp:spPr>
        <a:xfrm>
          <a:off x="0" y="3206540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1FDDD-9BDD-4908-8259-EEBD7E6BBF2B}">
      <dsp:nvSpPr>
        <dsp:cNvPr id="0" name=""/>
        <dsp:cNvSpPr/>
      </dsp:nvSpPr>
      <dsp:spPr>
        <a:xfrm>
          <a:off x="525457" y="2791419"/>
          <a:ext cx="6400804" cy="975359"/>
        </a:xfrm>
        <a:prstGeom prst="roundRect">
          <a:avLst/>
        </a:prstGeom>
        <a:gradFill flip="none" rotWithShape="1">
          <a:gsLst>
            <a:gs pos="0">
              <a:srgbClr val="1F497D">
                <a:lumMod val="60000"/>
                <a:lumOff val="40000"/>
              </a:srgbClr>
            </a:gs>
            <a:gs pos="45000">
              <a:srgbClr val="4F81BD">
                <a:lumMod val="60000"/>
                <a:lumOff val="40000"/>
              </a:srgbClr>
            </a:gs>
            <a:gs pos="100000">
              <a:srgbClr val="4F81BD">
                <a:lumMod val="60000"/>
                <a:lumOff val="4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Réaliser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une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croissance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plus </a:t>
          </a: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élevée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et plus inclusive</a:t>
          </a:r>
        </a:p>
      </dsp:txBody>
      <dsp:txXfrm>
        <a:off x="573070" y="2839032"/>
        <a:ext cx="6305578" cy="880133"/>
      </dsp:txXfrm>
    </dsp:sp>
    <dsp:sp modelId="{F88DE0A3-A7C7-44D4-8B19-49DE4F5A428C}">
      <dsp:nvSpPr>
        <dsp:cNvPr id="0" name=""/>
        <dsp:cNvSpPr/>
      </dsp:nvSpPr>
      <dsp:spPr>
        <a:xfrm>
          <a:off x="0" y="4656533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6C52C-8C2A-4C8F-B4BE-AAF58A95E91A}">
      <dsp:nvSpPr>
        <dsp:cNvPr id="0" name=""/>
        <dsp:cNvSpPr/>
      </dsp:nvSpPr>
      <dsp:spPr>
        <a:xfrm>
          <a:off x="567110" y="4184213"/>
          <a:ext cx="6400804" cy="944640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Enseignements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principaux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et </a:t>
          </a: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rôle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du FMI</a:t>
          </a:r>
        </a:p>
      </dsp:txBody>
      <dsp:txXfrm>
        <a:off x="613224" y="4230327"/>
        <a:ext cx="6308576" cy="852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AE464-07C1-458E-A5F1-DA780818470B}">
      <dsp:nvSpPr>
        <dsp:cNvPr id="0" name=""/>
        <dsp:cNvSpPr/>
      </dsp:nvSpPr>
      <dsp:spPr>
        <a:xfrm>
          <a:off x="0" y="481723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7B135-3DA5-4A75-874A-04E02B774B4F}">
      <dsp:nvSpPr>
        <dsp:cNvPr id="0" name=""/>
        <dsp:cNvSpPr/>
      </dsp:nvSpPr>
      <dsp:spPr>
        <a:xfrm>
          <a:off x="567110" y="9403"/>
          <a:ext cx="6400804" cy="944640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Perspectives et </a:t>
          </a:r>
          <a:r>
            <a:rPr lang="en-US" sz="3200" b="1" kern="1200" dirty="0" err="1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risques</a:t>
          </a:r>
          <a:endParaRPr lang="en-US" sz="3200" b="1" kern="1200" dirty="0">
            <a:solidFill>
              <a:prstClr val="black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13224" y="55517"/>
        <a:ext cx="6308576" cy="852412"/>
      </dsp:txXfrm>
    </dsp:sp>
    <dsp:sp modelId="{5917AD86-4BD0-4FB8-BC71-73F8385A68A0}">
      <dsp:nvSpPr>
        <dsp:cNvPr id="0" name=""/>
        <dsp:cNvSpPr/>
      </dsp:nvSpPr>
      <dsp:spPr>
        <a:xfrm>
          <a:off x="0" y="1863086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244BA-FE89-4EC8-BC28-A132EBBB6705}">
      <dsp:nvSpPr>
        <dsp:cNvPr id="0" name=""/>
        <dsp:cNvSpPr/>
      </dsp:nvSpPr>
      <dsp:spPr>
        <a:xfrm>
          <a:off x="567110" y="1390766"/>
          <a:ext cx="6400804" cy="944640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Maintenir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la </a:t>
          </a: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stabilité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macrofinancière</a:t>
          </a:r>
        </a:p>
      </dsp:txBody>
      <dsp:txXfrm>
        <a:off x="613224" y="1436880"/>
        <a:ext cx="6308576" cy="852412"/>
      </dsp:txXfrm>
    </dsp:sp>
    <dsp:sp modelId="{FEEEAA96-DF44-45B3-ACE2-391CB6A6086F}">
      <dsp:nvSpPr>
        <dsp:cNvPr id="0" name=""/>
        <dsp:cNvSpPr/>
      </dsp:nvSpPr>
      <dsp:spPr>
        <a:xfrm>
          <a:off x="0" y="3206540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1FDDD-9BDD-4908-8259-EEBD7E6BBF2B}">
      <dsp:nvSpPr>
        <dsp:cNvPr id="0" name=""/>
        <dsp:cNvSpPr/>
      </dsp:nvSpPr>
      <dsp:spPr>
        <a:xfrm>
          <a:off x="525457" y="2791419"/>
          <a:ext cx="6400804" cy="975359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Réaliser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une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croissance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plus </a:t>
          </a:r>
          <a:r>
            <a:rPr lang="en-US" sz="3200" b="1" kern="1200" dirty="0" err="1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élevée</a:t>
          </a: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et plus inclusive</a:t>
          </a:r>
        </a:p>
      </dsp:txBody>
      <dsp:txXfrm>
        <a:off x="573070" y="2839032"/>
        <a:ext cx="6305578" cy="880133"/>
      </dsp:txXfrm>
    </dsp:sp>
    <dsp:sp modelId="{F88DE0A3-A7C7-44D4-8B19-49DE4F5A428C}">
      <dsp:nvSpPr>
        <dsp:cNvPr id="0" name=""/>
        <dsp:cNvSpPr/>
      </dsp:nvSpPr>
      <dsp:spPr>
        <a:xfrm>
          <a:off x="0" y="4656533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6C52C-8C2A-4C8F-B4BE-AAF58A95E91A}">
      <dsp:nvSpPr>
        <dsp:cNvPr id="0" name=""/>
        <dsp:cNvSpPr/>
      </dsp:nvSpPr>
      <dsp:spPr>
        <a:xfrm>
          <a:off x="567110" y="4184213"/>
          <a:ext cx="6400804" cy="944640"/>
        </a:xfrm>
        <a:prstGeom prst="roundRect">
          <a:avLst/>
        </a:prstGeom>
        <a:gradFill flip="none" rotWithShape="1">
          <a:gsLst>
            <a:gs pos="0">
              <a:srgbClr val="1F497D">
                <a:lumMod val="60000"/>
                <a:lumOff val="40000"/>
              </a:srgbClr>
            </a:gs>
            <a:gs pos="45000">
              <a:srgbClr val="4F81BD">
                <a:lumMod val="60000"/>
                <a:lumOff val="40000"/>
              </a:srgbClr>
            </a:gs>
            <a:gs pos="100000">
              <a:srgbClr val="4F81BD">
                <a:lumMod val="60000"/>
                <a:lumOff val="4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Enseignements</a:t>
          </a: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3200" b="1" kern="1200" dirty="0" err="1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principaux</a:t>
          </a: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et </a:t>
          </a:r>
          <a:r>
            <a:rPr lang="en-US" sz="3200" b="1" kern="1200" dirty="0" err="1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rôle</a:t>
          </a: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du FMI</a:t>
          </a:r>
        </a:p>
      </dsp:txBody>
      <dsp:txXfrm>
        <a:off x="613224" y="4230327"/>
        <a:ext cx="6308576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2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075" y="12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r">
              <a:defRPr sz="1200"/>
            </a:lvl1pPr>
          </a:lstStyle>
          <a:p>
            <a:fld id="{9A134060-46CC-42FD-AA48-15BAA252C7C3}" type="datetime1">
              <a:rPr lang="en-US" smtClean="0"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75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9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r">
              <a:defRPr sz="1200"/>
            </a:lvl1pPr>
          </a:lstStyle>
          <a:p>
            <a:fld id="{1CE0A4E5-2700-4650-AB08-CA78456C4BD8}" type="datetime1">
              <a:rPr lang="en-US" smtClean="0"/>
              <a:t>10/28/2017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7" rIns="93134" bIns="465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3" y="4421825"/>
            <a:ext cx="5618480" cy="4189095"/>
          </a:xfrm>
          <a:prstGeom prst="rect">
            <a:avLst/>
          </a:prstGeom>
        </p:spPr>
        <p:txBody>
          <a:bodyPr vert="horz" lIns="93134" tIns="46567" rIns="93134" bIns="4656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9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B6EFFD5-571E-4E3B-84DE-D7B1E1E34917}" type="datetime1">
              <a:rPr lang="en-US" smtClean="0"/>
              <a:t>10/28/2017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95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77863"/>
            <a:ext cx="4514850" cy="33861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9603463-9065-46CE-85AC-497D67187EC6}" type="datetime1">
              <a:rPr lang="en-US" smtClean="0"/>
              <a:t>10/28/2017</a:t>
            </a:fld>
            <a:endParaRPr lang="en-US"/>
          </a:p>
        </p:txBody>
      </p:sp>
      <p:sp>
        <p:nvSpPr>
          <p:cNvPr id="8" name="Notes Placeholder 2"/>
          <p:cNvSpPr>
            <a:spLocks noGrp="1"/>
          </p:cNvSpPr>
          <p:nvPr>
            <p:ph type="body" sz="quarter" idx="12"/>
          </p:nvPr>
        </p:nvSpPr>
        <p:spPr>
          <a:xfrm>
            <a:off x="702313" y="4421825"/>
            <a:ext cx="5618480" cy="4633685"/>
          </a:xfrm>
        </p:spPr>
        <p:txBody>
          <a:bodyPr>
            <a:normAutofit/>
          </a:bodyPr>
          <a:lstStyle/>
          <a:p>
            <a:pPr marL="165450" indent="-165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4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4438" lvl="1" indent="-185459">
              <a:spcBef>
                <a:spcPct val="20000"/>
              </a:spcBef>
              <a:spcAft>
                <a:spcPts val="300"/>
              </a:spcAft>
              <a:buSzPct val="80000"/>
            </a:pPr>
            <a:endParaRPr lang="en-US" dirty="0">
              <a:sym typeface="Gill Sans M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54643" y="4574173"/>
            <a:ext cx="5618480" cy="4189095"/>
          </a:xfrm>
          <a:prstGeom prst="rect">
            <a:avLst/>
          </a:prstGeom>
        </p:spPr>
        <p:txBody>
          <a:bodyPr vert="horz" lIns="93164" tIns="46580" rIns="93164" bIns="46580" rtlCol="0">
            <a:normAutofit/>
          </a:bodyPr>
          <a:lstStyle>
            <a:lvl1pPr marL="0" algn="l" defTabSz="914314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0977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AF84A6C-A46D-446B-969D-A95C9BAF90A0}" type="datetime1">
              <a:rPr lang="en-US" smtClean="0"/>
              <a:t>10/28/2017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81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677863"/>
            <a:ext cx="4511675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420206"/>
          </a:xfrm>
        </p:spPr>
        <p:txBody>
          <a:bodyPr>
            <a:normAutofit/>
          </a:bodyPr>
          <a:lstStyle/>
          <a:p>
            <a:pPr marL="456788" lvl="1" defTabSz="88101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658">
              <a:defRPr/>
            </a:pPr>
            <a:fld id="{BA49F774-CCF9-492C-9AEB-F2814D4A6625}" type="slidenum">
              <a:rPr lang="en-US" sz="1800" kern="0">
                <a:solidFill>
                  <a:sysClr val="windowText" lastClr="000000"/>
                </a:solidFill>
              </a:rPr>
              <a:pPr defTabSz="913658">
                <a:defRPr/>
              </a:pPr>
              <a:t>12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3DFB128-268B-46CE-BF74-E4909B6F702C}" type="datetime1">
              <a:rPr lang="en-US" smtClean="0"/>
              <a:t>10/28/2017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6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6E652AA-E27D-4927-9E02-56639C153FEC}" type="datetime1">
              <a:rPr lang="en-US" smtClean="0"/>
              <a:t>10/28/2017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40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692678"/>
          </a:xfrm>
        </p:spPr>
        <p:txBody>
          <a:bodyPr>
            <a:normAutofit/>
          </a:bodyPr>
          <a:lstStyle/>
          <a:p>
            <a:pPr marL="279149" lvl="1">
              <a:spcBef>
                <a:spcPts val="600"/>
              </a:spcBef>
              <a:spcAft>
                <a:spcPts val="500"/>
              </a:spcAft>
              <a:buSzPct val="80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BC3E4B-BC91-41AE-BDDA-AA63560F042F}" type="datetime1">
              <a:rPr lang="en-US" smtClean="0"/>
              <a:t>10/28/2017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97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692678"/>
          </a:xfrm>
        </p:spPr>
        <p:txBody>
          <a:bodyPr>
            <a:normAutofit/>
          </a:bodyPr>
          <a:lstStyle/>
          <a:p>
            <a:pPr marL="444622" lvl="1" indent="-165473">
              <a:spcBef>
                <a:spcPts val="600"/>
              </a:spcBef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BC3E4B-BC91-41AE-BDDA-AA63560F042F}" type="datetime1">
              <a:rPr lang="en-US" smtClean="0"/>
              <a:t>10/28/2017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11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269" y="4287299"/>
            <a:ext cx="5394131" cy="4621410"/>
          </a:xfrm>
        </p:spPr>
        <p:txBody>
          <a:bodyPr>
            <a:normAutofit/>
          </a:bodyPr>
          <a:lstStyle/>
          <a:p>
            <a:pPr marL="154141" indent="-154141">
              <a:buFont typeface="Arial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B42AC8F-0A9C-4B07-BC50-3146915E5FF1}" type="datetime1">
              <a:rPr lang="en-US" smtClean="0"/>
              <a:t>10/28/2017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51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766420"/>
          </a:xfrm>
        </p:spPr>
        <p:txBody>
          <a:bodyPr>
            <a:normAutofit/>
          </a:bodyPr>
          <a:lstStyle/>
          <a:p>
            <a:pPr marL="159643" indent="-159643">
              <a:buFont typeface="Arial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B42AC8F-0A9C-4B07-BC50-3146915E5FF1}" type="datetime1">
              <a:rPr lang="en-US" smtClean="0"/>
              <a:t>10/28/2017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31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60418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BDE90D-B4E4-4E35-9270-5E3D8B232E2F}" type="datetime1">
              <a:rPr lang="en-US" smtClean="0"/>
              <a:t>10/28/2017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1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6E652AA-E27D-4927-9E02-56639C153FEC}" type="datetime1">
              <a:rPr lang="en-US" smtClean="0"/>
              <a:t>10/28/2017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2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6E652AA-E27D-4927-9E02-56639C153FEC}" type="datetime1">
              <a:rPr lang="en-US" smtClean="0"/>
              <a:t>10/28/2017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36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32"/>
            <a:ext cx="5618480" cy="4589440"/>
          </a:xfrm>
        </p:spPr>
        <p:txBody>
          <a:bodyPr>
            <a:normAutofit/>
          </a:bodyPr>
          <a:lstStyle/>
          <a:p>
            <a:pPr marL="7926" indent="-185477">
              <a:spcAft>
                <a:spcPts val="300"/>
              </a:spcAft>
              <a:buSzPct val="80000"/>
            </a:pPr>
            <a:endParaRPr lang="en-US" b="1" dirty="0">
              <a:sym typeface="Gill Sans M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2404">
              <a:defRPr/>
            </a:pPr>
            <a:fld id="{BA49F774-CCF9-492C-9AEB-F2814D4A6625}" type="slidenum">
              <a:rPr lang="en-US" sz="1700" kern="0">
                <a:solidFill>
                  <a:sysClr val="windowText" lastClr="000000"/>
                </a:solidFill>
              </a:rPr>
              <a:pPr defTabSz="882404">
                <a:defRPr/>
              </a:pPr>
              <a:t>20</a:t>
            </a:fld>
            <a:endParaRPr lang="en-US" sz="17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882404">
              <a:defRPr/>
            </a:pPr>
            <a:fld id="{ED94773F-23FD-4B30-B699-466D4388A545}" type="datetime1">
              <a:rPr lang="en-US" sz="1700" kern="0">
                <a:solidFill>
                  <a:sysClr val="windowText" lastClr="000000"/>
                </a:solidFill>
              </a:rPr>
              <a:pPr defTabSz="882404">
                <a:defRPr/>
              </a:pPr>
              <a:t>10/28/2017</a:t>
            </a:fld>
            <a:endParaRPr lang="en-US" sz="17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67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32"/>
            <a:ext cx="5618480" cy="4589440"/>
          </a:xfrm>
        </p:spPr>
        <p:txBody>
          <a:bodyPr>
            <a:normAutofit/>
          </a:bodyPr>
          <a:lstStyle/>
          <a:p>
            <a:pPr marL="7926" indent="-185477">
              <a:spcAft>
                <a:spcPts val="300"/>
              </a:spcAft>
              <a:buSzPct val="80000"/>
            </a:pPr>
            <a:endParaRPr lang="en-US" dirty="0">
              <a:sym typeface="Gill Sans M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2404">
              <a:defRPr/>
            </a:pPr>
            <a:fld id="{BA49F774-CCF9-492C-9AEB-F2814D4A6625}" type="slidenum">
              <a:rPr lang="en-US" sz="1700" kern="0">
                <a:solidFill>
                  <a:sysClr val="windowText" lastClr="000000"/>
                </a:solidFill>
              </a:rPr>
              <a:pPr defTabSz="882404">
                <a:defRPr/>
              </a:pPr>
              <a:t>21</a:t>
            </a:fld>
            <a:endParaRPr lang="en-US" sz="17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882404">
              <a:defRPr/>
            </a:pPr>
            <a:fld id="{ED94773F-23FD-4B30-B699-466D4388A545}" type="datetime1">
              <a:rPr lang="en-US" sz="1700" kern="0">
                <a:solidFill>
                  <a:sysClr val="windowText" lastClr="000000"/>
                </a:solidFill>
              </a:rPr>
              <a:pPr defTabSz="882404">
                <a:defRPr/>
              </a:pPr>
              <a:t>10/28/2017</a:t>
            </a:fld>
            <a:endParaRPr lang="en-US" sz="17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8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60418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F89CDA-77FF-4703-88B8-0BBC79394E48}" type="datetime1">
              <a:rPr lang="en-US" smtClean="0"/>
              <a:t>10/28/2017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0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604188"/>
          </a:xfrm>
        </p:spPr>
        <p:txBody>
          <a:bodyPr>
            <a:normAutofit/>
          </a:bodyPr>
          <a:lstStyle/>
          <a:p>
            <a:pPr marL="165450" indent="-165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F89CDA-77FF-4703-88B8-0BBC79394E48}" type="datetime1">
              <a:rPr lang="en-US" smtClean="0"/>
              <a:t>10/28/2017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3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604188"/>
          </a:xfrm>
        </p:spPr>
        <p:txBody>
          <a:bodyPr>
            <a:normAutofit/>
          </a:bodyPr>
          <a:lstStyle/>
          <a:p>
            <a:pPr marL="128638" indent="-15966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F89CDA-77FF-4703-88B8-0BBC79394E48}" type="datetime1">
              <a:rPr lang="en-US" smtClean="0"/>
              <a:t>10/28/2017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7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604188"/>
          </a:xfrm>
        </p:spPr>
        <p:txBody>
          <a:bodyPr>
            <a:normAutofit/>
          </a:bodyPr>
          <a:lstStyle/>
          <a:p>
            <a:pPr marL="165450" indent="-165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BDE90D-B4E4-4E35-9270-5E3D8B232E2F}" type="datetime1">
              <a:rPr lang="en-US" smtClean="0"/>
              <a:t>10/28/2017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604188"/>
          </a:xfrm>
        </p:spPr>
        <p:txBody>
          <a:bodyPr>
            <a:normAutofit/>
          </a:bodyPr>
          <a:lstStyle/>
          <a:p>
            <a:pPr marL="171311" indent="-17131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BDE90D-B4E4-4E35-9270-5E3D8B232E2F}" type="datetime1">
              <a:rPr lang="en-US" smtClean="0"/>
              <a:t>10/28/2017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70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6E652AA-E27D-4927-9E02-56639C153FEC}" type="datetime1">
              <a:rPr lang="en-US" smtClean="0"/>
              <a:t>10/28/2017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8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77863"/>
            <a:ext cx="4514850" cy="33861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9603463-9065-46CE-85AC-497D67187EC6}" type="datetime1">
              <a:rPr lang="en-US" smtClean="0"/>
              <a:t>10/28/2017</a:t>
            </a:fld>
            <a:endParaRPr lang="en-US"/>
          </a:p>
        </p:txBody>
      </p:sp>
      <p:sp>
        <p:nvSpPr>
          <p:cNvPr id="8" name="Notes Placeholder 2"/>
          <p:cNvSpPr>
            <a:spLocks noGrp="1"/>
          </p:cNvSpPr>
          <p:nvPr>
            <p:ph type="body" sz="quarter" idx="12"/>
          </p:nvPr>
        </p:nvSpPr>
        <p:spPr>
          <a:xfrm>
            <a:off x="702313" y="4421825"/>
            <a:ext cx="5618480" cy="4633685"/>
          </a:xfrm>
        </p:spPr>
        <p:txBody>
          <a:bodyPr>
            <a:normAutofit/>
          </a:bodyPr>
          <a:lstStyle/>
          <a:p>
            <a:pPr marL="165450" indent="-165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4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3649"/>
            <a:ext cx="8458200" cy="48625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1084262" y="1384663"/>
            <a:ext cx="7119211" cy="46351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342868" indent="-342868">
              <a:buFont typeface="Wingdings" panose="05000000000000000000" pitchFamily="2" charset="2"/>
              <a:buChar char="Ø"/>
              <a:defRPr/>
            </a:lvl1pPr>
            <a:lvl2pPr marL="742880" indent="-285724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Q:\DATA\ECONRO\RSD\REO Update Spring 2013\Power point MCD map templates from KEN in multimedia\mcd 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" y="285"/>
            <a:ext cx="9143245" cy="6857434"/>
          </a:xfrm>
          <a:prstGeom prst="rect">
            <a:avLst/>
          </a:prstGeom>
          <a:noFill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2" indent="0">
              <a:buNone/>
              <a:defRPr sz="1600" b="1"/>
            </a:lvl7pPr>
            <a:lvl8pPr marL="3200100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2" indent="0">
              <a:buNone/>
              <a:defRPr sz="1600" b="1"/>
            </a:lvl7pPr>
            <a:lvl8pPr marL="3200100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2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2" indent="0">
              <a:buNone/>
              <a:defRPr sz="900"/>
            </a:lvl7pPr>
            <a:lvl8pPr marL="3200100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4" indent="0">
              <a:buNone/>
              <a:defRPr sz="2400"/>
            </a:lvl3pPr>
            <a:lvl4pPr marL="1371472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2" indent="0">
              <a:buNone/>
              <a:defRPr sz="2000"/>
            </a:lvl7pPr>
            <a:lvl8pPr marL="3200100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2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2" indent="0">
              <a:buNone/>
              <a:defRPr sz="900"/>
            </a:lvl7pPr>
            <a:lvl8pPr marL="3200100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582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543"/>
            <a:ext cx="8229600" cy="493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98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1084262" y="1384663"/>
            <a:ext cx="7119211" cy="46351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342868" indent="-342868">
              <a:buFont typeface="Wingdings" panose="05000000000000000000" pitchFamily="2" charset="2"/>
              <a:buChar char="Ø"/>
              <a:defRPr/>
            </a:lvl1pPr>
            <a:lvl2pPr marL="742880" indent="-285724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4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8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2" indent="0">
              <a:buNone/>
              <a:defRPr sz="1600" b="1"/>
            </a:lvl7pPr>
            <a:lvl8pPr marL="3200100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2" indent="0">
              <a:buNone/>
              <a:defRPr sz="1600" b="1"/>
            </a:lvl7pPr>
            <a:lvl8pPr marL="3200100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7088" y="250825"/>
            <a:ext cx="7859712" cy="70643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2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2" indent="0">
              <a:buNone/>
              <a:defRPr sz="900"/>
            </a:lvl7pPr>
            <a:lvl8pPr marL="3200100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4" indent="0">
              <a:buNone/>
              <a:defRPr sz="2400"/>
            </a:lvl3pPr>
            <a:lvl4pPr marL="1371472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2" indent="0">
              <a:buNone/>
              <a:defRPr sz="2000"/>
            </a:lvl7pPr>
            <a:lvl8pPr marL="3200100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2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2" indent="0">
              <a:buNone/>
              <a:defRPr sz="900"/>
            </a:lvl7pPr>
            <a:lvl8pPr marL="3200100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fld id="{F1442F37-231D-4CE4-8EF0-A74E29B610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83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51BA5-A88D-B742-9175-8771C97BD59B}" type="datetimeFigureOut">
              <a:rPr lang="en-US" smtClean="0"/>
              <a:pPr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BBDA1CF-016A-9945-BD0B-B487F292E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dirty="0">
                <a:solidFill>
                  <a:prstClr val="whit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959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dirty="0">
                <a:solidFill>
                  <a:prstClr val="white"/>
                </a:solidFill>
              </a:rPr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dirty="0">
                <a:solidFill>
                  <a:prstClr val="whit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84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5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1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51BA5-A88D-B742-9175-8771C97BD59B}" type="datetimeFigureOut">
              <a:rPr lang="en-US" smtClean="0"/>
              <a:pPr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A1CF-016A-9945-BD0B-B487F292E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735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95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9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20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0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2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2" indent="0">
              <a:buNone/>
              <a:defRPr sz="900"/>
            </a:lvl7pPr>
            <a:lvl8pPr marL="3200100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57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4" indent="0">
              <a:buNone/>
              <a:defRPr sz="2400"/>
            </a:lvl3pPr>
            <a:lvl4pPr marL="1371472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2" indent="0">
              <a:buNone/>
              <a:defRPr sz="2000"/>
            </a:lvl7pPr>
            <a:lvl8pPr marL="3200100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2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2" indent="0">
              <a:buNone/>
              <a:defRPr sz="900"/>
            </a:lvl7pPr>
            <a:lvl8pPr marL="3200100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cd templates 3_12-04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" y="2"/>
            <a:ext cx="9143391" cy="68575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File:International Monetary Fund logo.svg - Wikipedia, the free ...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" y="6025244"/>
            <a:ext cx="572028" cy="5828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61" r:id="rId2"/>
    <p:sldLayoutId id="2147483662" r:id="rId3"/>
    <p:sldLayoutId id="2147483663" r:id="rId4"/>
    <p:sldLayoutId id="2147483664" r:id="rId5"/>
    <p:sldLayoutId id="2147483668" r:id="rId6"/>
    <p:sldLayoutId id="2147483669" r:id="rId7"/>
    <p:sldLayoutId id="2147483670" r:id="rId8"/>
    <p:sldLayoutId id="2147483671" r:id="rId9"/>
    <p:sldLayoutId id="2147483673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14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68" indent="-342868" algn="l" defTabSz="9143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0" indent="-285724" algn="l" defTabSz="91431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3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0" indent="-228578" algn="l" defTabSz="91431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7" indent="-228578" algn="l" defTabSz="91431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3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8" indent="-342868" algn="l" defTabSz="9143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0" indent="-285724" algn="l" defTabSz="91431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3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0" indent="-228578" algn="l" defTabSz="91431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7" indent="-228578" algn="l" defTabSz="91431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cd templates 3_12-04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" y="2"/>
            <a:ext cx="9143391" cy="68575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6201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4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738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5" r:id="rId13"/>
    <p:sldLayoutId id="214748370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14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868" indent="-342868" algn="l" defTabSz="9143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880" indent="-285724" algn="l" defTabSz="91431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2893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050" indent="-228578" algn="l" defTabSz="91431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207" indent="-228578" algn="l" defTabSz="91431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cd templates 3_12-04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9143391" cy="68575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File:International Monetary Fund logo.svg - Wikipedia, the free ...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" y="6019799"/>
            <a:ext cx="526754" cy="5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5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cd templates 3_12-04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9143391" cy="68575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62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6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023" y="690880"/>
            <a:ext cx="8875977" cy="3555999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Perspectives économiques régionales</a:t>
            </a:r>
            <a:br>
              <a:rPr lang="fr-FR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fr-FR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fr-FR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fr-FR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fr-FR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Moyen-Orient, Afrique du Nord, Afghanistan et Pakistan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5486400"/>
            <a:ext cx="6324600" cy="609600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31 octobre 2017</a:t>
            </a:r>
          </a:p>
        </p:txBody>
      </p:sp>
      <p:pic>
        <p:nvPicPr>
          <p:cNvPr id="4" name="Picture 3" descr="imf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5791202"/>
            <a:ext cx="896053" cy="914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20327" y="6603652"/>
            <a:ext cx="2133600" cy="228600"/>
          </a:xfrm>
        </p:spPr>
        <p:txBody>
          <a:bodyPr/>
          <a:lstStyle/>
          <a:p>
            <a:fld id="{659CDB14-DB0D-4551-9BCA-04922E23BC7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374" y="208283"/>
            <a:ext cx="8481625" cy="826457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 </a:t>
            </a:r>
            <a:r>
              <a:rPr lang="en-US" sz="2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déficits</a:t>
            </a: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extérieurs</a:t>
            </a: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diminuent</a:t>
            </a: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progressivement</a:t>
            </a: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grâce à </a:t>
            </a:r>
            <a:r>
              <a:rPr lang="en-US" sz="2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l’assainissement</a:t>
            </a: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budgétaire</a:t>
            </a: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à </a:t>
            </a:r>
            <a:r>
              <a:rPr lang="en-US" sz="2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l’amélioration</a:t>
            </a: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la situation </a:t>
            </a:r>
            <a:r>
              <a:rPr lang="en-US" sz="2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mondiale</a:t>
            </a:r>
            <a:endParaRPr lang="en-US" sz="2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64771" y="2039097"/>
            <a:ext cx="103698" cy="183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9">
            <a:extLst/>
          </p:cNvPr>
          <p:cNvSpPr txBox="1"/>
          <p:nvPr/>
        </p:nvSpPr>
        <p:spPr>
          <a:xfrm>
            <a:off x="764923" y="6184553"/>
            <a:ext cx="4530164" cy="4190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Sources : </a:t>
            </a:r>
            <a:r>
              <a:rPr lang="en-US" sz="10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Autorités</a:t>
            </a:r>
            <a:r>
              <a:rPr lang="en-US" sz="1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nationales</a:t>
            </a:r>
            <a:r>
              <a:rPr lang="en-US" sz="1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0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calculs</a:t>
            </a:r>
            <a:r>
              <a:rPr lang="en-US" sz="1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des services du FMI.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2434"/>
            <a:ext cx="9144000" cy="44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8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53" y="1124620"/>
            <a:ext cx="6680342" cy="44805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4481" y="213875"/>
            <a:ext cx="8449519" cy="821711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1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L’inflation</a:t>
            </a:r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monte </a:t>
            </a:r>
            <a:r>
              <a:rPr lang="en-US" sz="21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raison de </a:t>
            </a:r>
            <a:r>
              <a:rPr lang="en-US" sz="21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facteurs</a:t>
            </a:r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temporaires</a:t>
            </a:r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1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mais</a:t>
            </a:r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il</a:t>
            </a:r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faut</a:t>
            </a:r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améliorer</a:t>
            </a:r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le cadre de </a:t>
            </a:r>
            <a:r>
              <a:rPr lang="en-US" sz="21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politique</a:t>
            </a:r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monétaire</a:t>
            </a:r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dans</a:t>
            </a:r>
            <a:r>
              <a:rPr lang="en-US" sz="2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beaucoup de pays</a:t>
            </a:r>
          </a:p>
        </p:txBody>
      </p:sp>
      <p:sp>
        <p:nvSpPr>
          <p:cNvPr id="12" name="TextBox 1">
            <a:extLst/>
          </p:cNvPr>
          <p:cNvSpPr txBox="1"/>
          <p:nvPr/>
        </p:nvSpPr>
        <p:spPr>
          <a:xfrm>
            <a:off x="868396" y="6033331"/>
            <a:ext cx="8275603" cy="59606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Sources : </a:t>
            </a:r>
            <a:r>
              <a:rPr lang="en-US" sz="1000" b="0" i="0" baseline="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Autorités</a:t>
            </a:r>
            <a:r>
              <a:rPr lang="en-US" sz="1000" b="0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b="0" i="0" baseline="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nationales</a:t>
            </a:r>
            <a:r>
              <a:rPr lang="en-US" sz="1000" b="0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sz="1000" b="0" i="0" baseline="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calculs</a:t>
            </a:r>
            <a:r>
              <a:rPr lang="en-US" sz="1000" b="0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des services du FMI.</a:t>
            </a:r>
          </a:p>
          <a:p>
            <a:r>
              <a:rPr lang="en-US" sz="1000" b="0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Note: MOANAP = </a:t>
            </a:r>
            <a:r>
              <a:rPr lang="en-US" sz="1000" b="0" i="0" baseline="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Moyen</a:t>
            </a:r>
            <a:r>
              <a:rPr lang="en-US" sz="1000" b="0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-Orient, </a:t>
            </a:r>
            <a:r>
              <a:rPr lang="en-US" sz="1000" b="0" i="0" baseline="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Afrique</a:t>
            </a:r>
            <a:r>
              <a:rPr lang="en-US" sz="1000" b="0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du Nord, </a:t>
            </a:r>
            <a:r>
              <a:rPr lang="en-US" sz="1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Afghanistan et Pakistan; CCG 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 Conseil de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Coopération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du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Golfe</a:t>
            </a:r>
            <a:r>
              <a:rPr lang="en-US" sz="1000" b="0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Les </a:t>
            </a:r>
            <a:r>
              <a:rPr lang="en-US" sz="1000" b="0" i="0" baseline="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pondérations</a:t>
            </a:r>
            <a:r>
              <a:rPr lang="en-US" sz="1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des pays correspondent aux PIB </a:t>
            </a:r>
            <a:r>
              <a:rPr lang="en-US" sz="1000" b="0" i="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ajustés</a:t>
            </a:r>
            <a:r>
              <a:rPr lang="en-US" sz="1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b="0" i="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1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b="0" i="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fonction</a:t>
            </a:r>
            <a:r>
              <a:rPr lang="en-US" sz="1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des </a:t>
            </a:r>
            <a:r>
              <a:rPr lang="en-US" sz="1000" b="0" i="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parités</a:t>
            </a:r>
            <a:r>
              <a:rPr lang="en-US" sz="1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000" b="0" i="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pouvoir</a:t>
            </a:r>
            <a:r>
              <a:rPr lang="en-US" sz="1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b="0" i="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d’achat</a:t>
            </a:r>
            <a:r>
              <a:rPr lang="en-US" sz="1000" b="0" i="0" baseline="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000" b="0" i="0" baseline="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Left Brace 6">
            <a:extLst/>
          </p:cNvPr>
          <p:cNvSpPr/>
          <p:nvPr/>
        </p:nvSpPr>
        <p:spPr>
          <a:xfrm rot="16200000">
            <a:off x="2038600" y="4392929"/>
            <a:ext cx="200515" cy="1534338"/>
          </a:xfrm>
          <a:prstGeom prst="leftBrace">
            <a:avLst/>
          </a:prstGeom>
          <a:noFill/>
          <a:ln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Box 1">
            <a:extLst/>
          </p:cNvPr>
          <p:cNvSpPr txBox="1"/>
          <p:nvPr/>
        </p:nvSpPr>
        <p:spPr>
          <a:xfrm>
            <a:off x="3986452" y="5263709"/>
            <a:ext cx="2598516" cy="256204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Importateurs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pétrole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MOANAP</a:t>
            </a:r>
          </a:p>
        </p:txBody>
      </p:sp>
      <p:sp>
        <p:nvSpPr>
          <p:cNvPr id="13" name="TextBox 1">
            <a:extLst/>
          </p:cNvPr>
          <p:cNvSpPr txBox="1"/>
          <p:nvPr/>
        </p:nvSpPr>
        <p:spPr>
          <a:xfrm>
            <a:off x="1120034" y="5242959"/>
            <a:ext cx="1998750" cy="276954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Exportateurs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pétrole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MOANAP</a:t>
            </a:r>
          </a:p>
        </p:txBody>
      </p:sp>
      <p:sp>
        <p:nvSpPr>
          <p:cNvPr id="8" name="Left Brace 7">
            <a:extLst/>
          </p:cNvPr>
          <p:cNvSpPr/>
          <p:nvPr/>
        </p:nvSpPr>
        <p:spPr>
          <a:xfrm rot="16200000">
            <a:off x="5166681" y="3149381"/>
            <a:ext cx="238059" cy="4058980"/>
          </a:xfrm>
          <a:prstGeom prst="leftBrace">
            <a:avLst/>
          </a:prstGeom>
          <a:noFill/>
          <a:ln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2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7453" y="221957"/>
            <a:ext cx="8407048" cy="772180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 </a:t>
            </a:r>
            <a:r>
              <a:rPr lang="en-US" sz="2300" b="1" kern="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secteurs</a:t>
            </a:r>
            <a:r>
              <a:rPr lang="en-US" sz="2300" b="1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financiers </a:t>
            </a:r>
            <a:r>
              <a:rPr lang="en-US" sz="2300" b="1" kern="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solides</a:t>
            </a:r>
            <a:r>
              <a:rPr lang="en-US" sz="2300" b="1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300" b="1" kern="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résilients</a:t>
            </a:r>
            <a:r>
              <a:rPr lang="en-US" sz="2300" b="1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b="1" kern="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sont</a:t>
            </a:r>
            <a:r>
              <a:rPr lang="en-US" sz="2300" b="1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b="1" kern="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nécessaires</a:t>
            </a:r>
            <a:r>
              <a:rPr lang="en-US" sz="2300" b="1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pour </a:t>
            </a:r>
            <a:r>
              <a:rPr lang="en-US" sz="2300" b="1" kern="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soutenir</a:t>
            </a:r>
            <a:r>
              <a:rPr lang="en-US" sz="2300" b="1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US" sz="2300" b="1" kern="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croissance</a:t>
            </a:r>
            <a:r>
              <a:rPr lang="en-US" sz="2300" b="1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la diversification </a:t>
            </a: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41088" y="1206456"/>
            <a:ext cx="3654011" cy="5439225"/>
          </a:xfrm>
          <a:prstGeom prst="rect">
            <a:avLst/>
          </a:prstGeom>
        </p:spPr>
        <p:txBody>
          <a:bodyPr vert="horz" lIns="91431" tIns="45716" rIns="91431" bIns="45716" rtlCol="0">
            <a:noAutofit/>
          </a:bodyPr>
          <a:lstStyle/>
          <a:p>
            <a:pPr marL="279375" marR="0" lvl="1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65095" marR="0" lvl="1" indent="-18572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Gill Sans MT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05200" y="6629400"/>
            <a:ext cx="2133600" cy="228600"/>
          </a:xfrm>
        </p:spPr>
        <p:txBody>
          <a:bodyPr/>
          <a:lstStyle/>
          <a:p>
            <a:fld id="{659CDB14-DB0D-4551-9BCA-04922E23BC7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Box 1">
            <a:extLst/>
          </p:cNvPr>
          <p:cNvSpPr txBox="1"/>
          <p:nvPr/>
        </p:nvSpPr>
        <p:spPr>
          <a:xfrm>
            <a:off x="707453" y="6309187"/>
            <a:ext cx="3748104" cy="28035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baseline="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Sources : </a:t>
            </a:r>
            <a:r>
              <a:rPr lang="en-US" sz="1000" b="0" i="0" baseline="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Autorités</a:t>
            </a:r>
            <a:r>
              <a:rPr lang="en-US" sz="1000" b="0" i="0" baseline="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b="0" i="0" baseline="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nationales</a:t>
            </a:r>
            <a:r>
              <a:rPr lang="en-US" sz="1000" b="0" i="0" baseline="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r>
              <a:rPr lang="en-US" sz="1000" b="0" i="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b="0" i="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calculs</a:t>
            </a:r>
            <a:r>
              <a:rPr lang="en-US" sz="1000" b="0" i="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des services du FMI</a:t>
            </a:r>
            <a:r>
              <a:rPr lang="en-US" sz="1000" b="0" i="0" baseline="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042" y="1279987"/>
            <a:ext cx="4767042" cy="502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85" y="1119881"/>
            <a:ext cx="417348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466726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1138192"/>
              </p:ext>
            </p:extLst>
          </p:nvPr>
        </p:nvGraphicFramePr>
        <p:xfrm>
          <a:off x="549947" y="986589"/>
          <a:ext cx="8294184" cy="540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28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05200" y="6660554"/>
            <a:ext cx="2133600" cy="197446"/>
          </a:xfrm>
        </p:spPr>
        <p:txBody>
          <a:bodyPr/>
          <a:lstStyle/>
          <a:p>
            <a:fld id="{659CDB14-DB0D-4551-9BCA-04922E23BC7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9811" y="146958"/>
            <a:ext cx="8454189" cy="908236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fr-CD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fr-CD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Il est essentiel d’assurer une croissance plus élevée et plus inclusive pour tous les pays de la région MOANAP</a:t>
            </a:r>
          </a:p>
          <a:p>
            <a:pPr>
              <a:spcBef>
                <a:spcPct val="0"/>
              </a:spcBef>
              <a:defRPr/>
            </a:pPr>
            <a:endParaRPr lang="fr-CD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BSource">
            <a:extLst/>
          </p:cNvPr>
          <p:cNvSpPr txBox="1">
            <a:spLocks noChangeArrowheads="1"/>
          </p:cNvSpPr>
          <p:nvPr/>
        </p:nvSpPr>
        <p:spPr bwMode="auto">
          <a:xfrm>
            <a:off x="861624" y="6209855"/>
            <a:ext cx="3304153" cy="35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Sources : </a:t>
            </a:r>
            <a:r>
              <a:rPr lang="en-US" sz="1000" b="0" i="0" u="none" strike="noStrike" baseline="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Organisation</a:t>
            </a:r>
            <a:r>
              <a:rPr lang="en-US" sz="1000" b="0" i="0" u="none" strike="noStrike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internationale</a:t>
            </a:r>
            <a:r>
              <a:rPr lang="en-US" sz="1000" b="0" i="0" u="none" strike="noStrike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du travail (OIT) 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2016; Banque</a:t>
            </a:r>
            <a:r>
              <a:rPr lang="en-US" sz="1000" b="0" i="0" u="none" strike="noStrike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1000" b="0" i="0" u="none" strike="noStrike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ondiale</a:t>
            </a:r>
            <a:r>
              <a:rPr lang="en-US" sz="1000" b="0" i="0" u="none" strike="noStrike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 estimations des services du FMI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592" y="1225846"/>
            <a:ext cx="3788470" cy="502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02" y="1055194"/>
            <a:ext cx="32544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05200" y="6660554"/>
            <a:ext cx="2133600" cy="197446"/>
          </a:xfrm>
        </p:spPr>
        <p:txBody>
          <a:bodyPr/>
          <a:lstStyle/>
          <a:p>
            <a:fld id="{659CDB14-DB0D-4551-9BCA-04922E23BC7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9811" y="30939"/>
            <a:ext cx="8454189" cy="908236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multiples leviers de la </a:t>
            </a:r>
            <a:r>
              <a:rPr lang="en-US" sz="2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politique</a:t>
            </a: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économique </a:t>
            </a:r>
            <a:r>
              <a:rPr lang="en-US" sz="2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doivent</a:t>
            </a: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être</a:t>
            </a: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utilisés</a:t>
            </a: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pour </a:t>
            </a:r>
            <a:r>
              <a:rPr lang="en-US" sz="2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accélérer</a:t>
            </a: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US" sz="2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croissance</a:t>
            </a: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la </a:t>
            </a:r>
            <a:r>
              <a:rPr lang="en-US" sz="2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rendre</a:t>
            </a: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plus inclusive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3" y="1180217"/>
            <a:ext cx="4838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Les cinq </a:t>
            </a:r>
            <a:r>
              <a:rPr lang="en-US" alt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piliers</a:t>
            </a:r>
            <a:r>
              <a:rPr lang="en-US" alt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d’une</a:t>
            </a:r>
            <a:r>
              <a:rPr lang="en-US" alt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croissance</a:t>
            </a:r>
            <a:r>
              <a:rPr lang="en-US" alt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inclusive</a:t>
            </a:r>
            <a:endParaRPr lang="en-US" altLang="en-US" sz="1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968042" y="1549549"/>
            <a:ext cx="4954996" cy="5029200"/>
            <a:chOff x="1903567" y="997155"/>
            <a:chExt cx="5120640" cy="51973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567" y="997155"/>
              <a:ext cx="5120640" cy="519732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799464" y="1461780"/>
              <a:ext cx="1342987" cy="637565"/>
            </a:xfrm>
            <a:prstGeom prst="rect">
              <a:avLst/>
            </a:prstGeom>
            <a:solidFill>
              <a:srgbClr val="1286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Politique Budgétaire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73416" y="2768367"/>
              <a:ext cx="813733" cy="637564"/>
            </a:xfrm>
            <a:prstGeom prst="rect">
              <a:avLst/>
            </a:prstGeom>
            <a:solidFill>
              <a:srgbClr val="095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36146" y="4806891"/>
              <a:ext cx="1065403" cy="511729"/>
            </a:xfrm>
            <a:prstGeom prst="rect">
              <a:avLst/>
            </a:prstGeom>
            <a:solidFill>
              <a:srgbClr val="F68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74003" y="4806891"/>
              <a:ext cx="1065403" cy="511729"/>
            </a:xfrm>
            <a:prstGeom prst="rect">
              <a:avLst/>
            </a:prstGeom>
            <a:solidFill>
              <a:srgbClr val="931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08601" y="2851653"/>
              <a:ext cx="1333851" cy="511728"/>
            </a:xfrm>
            <a:prstGeom prst="rect">
              <a:avLst/>
            </a:prstGeom>
            <a:solidFill>
              <a:srgbClr val="FCB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96961" y="3754073"/>
              <a:ext cx="1333851" cy="511729"/>
            </a:xfrm>
            <a:prstGeom prst="rect">
              <a:avLst/>
            </a:prstGeom>
            <a:solidFill>
              <a:srgbClr val="FFE6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23913" y="2768367"/>
              <a:ext cx="1029226" cy="511729"/>
            </a:xfrm>
            <a:prstGeom prst="rect">
              <a:avLst/>
            </a:prstGeom>
            <a:solidFill>
              <a:srgbClr val="0A8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54321" y="3084088"/>
              <a:ext cx="1029226" cy="511729"/>
            </a:xfrm>
            <a:prstGeom prst="rect">
              <a:avLst/>
            </a:prstGeom>
            <a:solidFill>
              <a:srgbClr val="0A8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988340" y="216926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66132" y="3350540"/>
            <a:ext cx="1252129" cy="560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Gouvernance et Transparence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46897" y="5203206"/>
            <a:ext cx="1480589" cy="560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Politiques du Marché du Travail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2144" y="5159691"/>
            <a:ext cx="1480589" cy="560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Environnement </a:t>
            </a:r>
          </a:p>
          <a:p>
            <a:pPr algn="ctr"/>
            <a:r>
              <a:rPr lang="fr-F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Commercial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19060" y="3164336"/>
            <a:ext cx="1480589" cy="560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Inclusion Financière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30754" y="3201017"/>
            <a:ext cx="1480589" cy="560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Inclusion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05244" y="4144419"/>
            <a:ext cx="1480589" cy="560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Croissance</a:t>
            </a:r>
          </a:p>
        </p:txBody>
      </p:sp>
    </p:spTree>
    <p:extLst>
      <p:ext uri="{BB962C8B-B14F-4D97-AF65-F5344CB8AC3E}">
        <p14:creationId xmlns:p14="http://schemas.microsoft.com/office/powerpoint/2010/main" val="37386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4044" y="129093"/>
            <a:ext cx="8508951" cy="968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Il faut accélérer les réformes structurelles</a:t>
            </a:r>
            <a:endParaRPr kumimoji="0" lang="fr-FR" sz="24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44" y="905400"/>
            <a:ext cx="7757849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4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4044" y="129093"/>
            <a:ext cx="8508951" cy="968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2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 meilleure intégration commerciale profiterait de la dynamique de croissance mondiale; des exportations plus diversifiées seront utiles</a:t>
            </a:r>
            <a:endParaRPr kumimoji="0" lang="fr-MA" sz="20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62" y="1097281"/>
            <a:ext cx="4634610" cy="51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844" y="1211580"/>
            <a:ext cx="348744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3036" y="129093"/>
            <a:ext cx="8229600" cy="968188"/>
          </a:xfrm>
        </p:spPr>
        <p:txBody>
          <a:bodyPr>
            <a:noAutofit/>
          </a:bodyPr>
          <a:lstStyle/>
          <a:p>
            <a:r>
              <a:rPr lang="fr-F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L’adoption des technologies financières stimulerait la croissance et l’inclusion, mais il faut en gérer les risques</a:t>
            </a: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3520327" y="6603652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ctr" defTabSz="914314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CDB14-DB0D-4551-9BCA-04922E23BC7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30404" y="5841839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 : Banque </a:t>
            </a:r>
            <a:r>
              <a:rPr lang="en-US" sz="9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Mondiale</a:t>
            </a:r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Enterprise Survey.</a:t>
            </a:r>
          </a:p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 : Les </a:t>
            </a:r>
            <a:r>
              <a:rPr lang="en-US" sz="9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données</a:t>
            </a:r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pour la </a:t>
            </a:r>
            <a:r>
              <a:rPr lang="en-US" sz="9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Tunisie</a:t>
            </a:r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se </a:t>
            </a:r>
            <a:r>
              <a:rPr lang="en-US" sz="9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rapportent</a:t>
            </a:r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à 2014.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23" y="1097986"/>
            <a:ext cx="4618425" cy="54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000" y="895156"/>
            <a:ext cx="4693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3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466726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22558427"/>
              </p:ext>
            </p:extLst>
          </p:nvPr>
        </p:nvGraphicFramePr>
        <p:xfrm>
          <a:off x="549947" y="986589"/>
          <a:ext cx="8294184" cy="540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29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466726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76957844"/>
              </p:ext>
            </p:extLst>
          </p:nvPr>
        </p:nvGraphicFramePr>
        <p:xfrm>
          <a:off x="549947" y="986589"/>
          <a:ext cx="8294184" cy="540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4128" y="1342417"/>
            <a:ext cx="8504903" cy="5136204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fr-BE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 MT" charset="0"/>
              </a:rPr>
              <a:t>Les perspectives régionales sont moroses, en dépit de la reprise mondiale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fr-BE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 MT" charset="0"/>
              </a:rPr>
              <a:t>Il subsiste des risques de dégradation importants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fr-BE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 MT" charset="0"/>
              </a:rPr>
              <a:t>Il faut continuer de mettre l’accent sur l’assainissement budgétaire et le renforcement des cadres de politique monétaire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fr-BE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 MT" charset="0"/>
              </a:rPr>
              <a:t>Les dirigeants doivent veiller à ce que le secteur financier reste solide et résilient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fr-BE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 MT" charset="0"/>
              </a:rPr>
              <a:t>Il convient d’accélérer les réformes structurelles et de renforcer les dispositifs institutionnels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fr-BE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 MT" charset="0"/>
              </a:rPr>
              <a:t>L’intégration commerciale et l’adoption des technologies financières offrent des opportunités de croissance importantes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3901" y="381000"/>
            <a:ext cx="8295371" cy="457200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Enseignements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principaux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31" tIns="45716" rIns="91431" bIns="45716" rtlCol="0" anchor="ctr"/>
          <a:lstStyle/>
          <a:p>
            <a:fld id="{F1442F37-231D-4CE4-8EF0-A74E29B61002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2424060">
            <a:off x="1812954" y="919940"/>
            <a:ext cx="5518092" cy="5522976"/>
            <a:chOff x="338260" y="3874599"/>
            <a:chExt cx="2509838" cy="2520950"/>
          </a:xfrm>
          <a:solidFill>
            <a:srgbClr val="C6D9F1"/>
          </a:solidFill>
        </p:grpSpPr>
        <p:sp>
          <p:nvSpPr>
            <p:cNvPr id="15" name="Freeform 15"/>
            <p:cNvSpPr>
              <a:spLocks/>
            </p:cNvSpPr>
            <p:nvPr/>
          </p:nvSpPr>
          <p:spPr bwMode="blackWhite">
            <a:xfrm>
              <a:off x="489073" y="3874599"/>
              <a:ext cx="1308100" cy="1117600"/>
            </a:xfrm>
            <a:custGeom>
              <a:avLst/>
              <a:gdLst>
                <a:gd name="T0" fmla="*/ 563089 w 1057"/>
                <a:gd name="T1" fmla="*/ 1091523 h 900"/>
                <a:gd name="T2" fmla="*/ 582890 w 1057"/>
                <a:gd name="T3" fmla="*/ 1040610 h 900"/>
                <a:gd name="T4" fmla="*/ 606404 w 1057"/>
                <a:gd name="T5" fmla="*/ 992180 h 900"/>
                <a:gd name="T6" fmla="*/ 636105 w 1057"/>
                <a:gd name="T7" fmla="*/ 946235 h 900"/>
                <a:gd name="T8" fmla="*/ 669519 w 1057"/>
                <a:gd name="T9" fmla="*/ 904014 h 900"/>
                <a:gd name="T10" fmla="*/ 705409 w 1057"/>
                <a:gd name="T11" fmla="*/ 864277 h 900"/>
                <a:gd name="T12" fmla="*/ 746248 w 1057"/>
                <a:gd name="T13" fmla="*/ 828266 h 900"/>
                <a:gd name="T14" fmla="*/ 790800 w 1057"/>
                <a:gd name="T15" fmla="*/ 797221 h 900"/>
                <a:gd name="T16" fmla="*/ 836590 w 1057"/>
                <a:gd name="T17" fmla="*/ 771144 h 900"/>
                <a:gd name="T18" fmla="*/ 882380 w 1057"/>
                <a:gd name="T19" fmla="*/ 751276 h 900"/>
                <a:gd name="T20" fmla="*/ 931882 w 1057"/>
                <a:gd name="T21" fmla="*/ 733891 h 900"/>
                <a:gd name="T22" fmla="*/ 981384 w 1057"/>
                <a:gd name="T23" fmla="*/ 721473 h 900"/>
                <a:gd name="T24" fmla="*/ 1032124 w 1057"/>
                <a:gd name="T25" fmla="*/ 714022 h 900"/>
                <a:gd name="T26" fmla="*/ 1030887 w 1057"/>
                <a:gd name="T27" fmla="*/ 882904 h 900"/>
                <a:gd name="T28" fmla="*/ 1306862 w 1057"/>
                <a:gd name="T29" fmla="*/ 464425 h 900"/>
                <a:gd name="T30" fmla="*/ 1012323 w 1057"/>
                <a:gd name="T31" fmla="*/ 0 h 900"/>
                <a:gd name="T32" fmla="*/ 1013561 w 1057"/>
                <a:gd name="T33" fmla="*/ 170124 h 900"/>
                <a:gd name="T34" fmla="*/ 936832 w 1057"/>
                <a:gd name="T35" fmla="*/ 177574 h 900"/>
                <a:gd name="T36" fmla="*/ 858866 w 1057"/>
                <a:gd name="T37" fmla="*/ 191234 h 900"/>
                <a:gd name="T38" fmla="*/ 784612 w 1057"/>
                <a:gd name="T39" fmla="*/ 208619 h 900"/>
                <a:gd name="T40" fmla="*/ 710359 w 1057"/>
                <a:gd name="T41" fmla="*/ 233454 h 900"/>
                <a:gd name="T42" fmla="*/ 638581 w 1057"/>
                <a:gd name="T43" fmla="*/ 262015 h 900"/>
                <a:gd name="T44" fmla="*/ 569277 w 1057"/>
                <a:gd name="T45" fmla="*/ 295543 h 900"/>
                <a:gd name="T46" fmla="*/ 501211 w 1057"/>
                <a:gd name="T47" fmla="*/ 335280 h 900"/>
                <a:gd name="T48" fmla="*/ 435621 w 1057"/>
                <a:gd name="T49" fmla="*/ 379984 h 900"/>
                <a:gd name="T50" fmla="*/ 373743 w 1057"/>
                <a:gd name="T51" fmla="*/ 429655 h 900"/>
                <a:gd name="T52" fmla="*/ 315578 w 1057"/>
                <a:gd name="T53" fmla="*/ 484293 h 900"/>
                <a:gd name="T54" fmla="*/ 261125 w 1057"/>
                <a:gd name="T55" fmla="*/ 542657 h 900"/>
                <a:gd name="T56" fmla="*/ 210385 w 1057"/>
                <a:gd name="T57" fmla="*/ 603504 h 900"/>
                <a:gd name="T58" fmla="*/ 165833 w 1057"/>
                <a:gd name="T59" fmla="*/ 669318 h 900"/>
                <a:gd name="T60" fmla="*/ 124993 w 1057"/>
                <a:gd name="T61" fmla="*/ 738858 h 900"/>
                <a:gd name="T62" fmla="*/ 89104 w 1057"/>
                <a:gd name="T63" fmla="*/ 810881 h 900"/>
                <a:gd name="T64" fmla="*/ 58165 w 1057"/>
                <a:gd name="T65" fmla="*/ 882904 h 900"/>
                <a:gd name="T66" fmla="*/ 33414 w 1057"/>
                <a:gd name="T67" fmla="*/ 959894 h 900"/>
                <a:gd name="T68" fmla="*/ 13613 w 1057"/>
                <a:gd name="T69" fmla="*/ 1036884 h 900"/>
                <a:gd name="T70" fmla="*/ 0 w 1057"/>
                <a:gd name="T71" fmla="*/ 1116358 h 900"/>
                <a:gd name="T72" fmla="*/ 294539 w 1057"/>
                <a:gd name="T73" fmla="*/ 920157 h 900"/>
                <a:gd name="T74" fmla="*/ 563089 w 1057"/>
                <a:gd name="T75" fmla="*/ 1091523 h 9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7"/>
                <a:gd name="T115" fmla="*/ 0 h 900"/>
                <a:gd name="T116" fmla="*/ 1057 w 1057"/>
                <a:gd name="T117" fmla="*/ 900 h 9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7" h="900">
                  <a:moveTo>
                    <a:pt x="455" y="879"/>
                  </a:moveTo>
                  <a:lnTo>
                    <a:pt x="471" y="838"/>
                  </a:lnTo>
                  <a:lnTo>
                    <a:pt x="490" y="799"/>
                  </a:lnTo>
                  <a:lnTo>
                    <a:pt x="514" y="762"/>
                  </a:lnTo>
                  <a:lnTo>
                    <a:pt x="541" y="728"/>
                  </a:lnTo>
                  <a:lnTo>
                    <a:pt x="570" y="696"/>
                  </a:lnTo>
                  <a:lnTo>
                    <a:pt x="603" y="667"/>
                  </a:lnTo>
                  <a:lnTo>
                    <a:pt x="639" y="642"/>
                  </a:lnTo>
                  <a:lnTo>
                    <a:pt x="676" y="621"/>
                  </a:lnTo>
                  <a:lnTo>
                    <a:pt x="713" y="605"/>
                  </a:lnTo>
                  <a:lnTo>
                    <a:pt x="753" y="591"/>
                  </a:lnTo>
                  <a:lnTo>
                    <a:pt x="793" y="581"/>
                  </a:lnTo>
                  <a:lnTo>
                    <a:pt x="834" y="575"/>
                  </a:lnTo>
                  <a:lnTo>
                    <a:pt x="833" y="711"/>
                  </a:lnTo>
                  <a:lnTo>
                    <a:pt x="1056" y="374"/>
                  </a:lnTo>
                  <a:lnTo>
                    <a:pt x="818" y="0"/>
                  </a:lnTo>
                  <a:lnTo>
                    <a:pt x="819" y="137"/>
                  </a:lnTo>
                  <a:lnTo>
                    <a:pt x="757" y="143"/>
                  </a:lnTo>
                  <a:lnTo>
                    <a:pt x="694" y="154"/>
                  </a:lnTo>
                  <a:lnTo>
                    <a:pt x="634" y="168"/>
                  </a:lnTo>
                  <a:lnTo>
                    <a:pt x="574" y="188"/>
                  </a:lnTo>
                  <a:lnTo>
                    <a:pt x="516" y="211"/>
                  </a:lnTo>
                  <a:lnTo>
                    <a:pt x="460" y="238"/>
                  </a:lnTo>
                  <a:lnTo>
                    <a:pt x="405" y="270"/>
                  </a:lnTo>
                  <a:lnTo>
                    <a:pt x="352" y="306"/>
                  </a:lnTo>
                  <a:lnTo>
                    <a:pt x="302" y="346"/>
                  </a:lnTo>
                  <a:lnTo>
                    <a:pt x="255" y="390"/>
                  </a:lnTo>
                  <a:lnTo>
                    <a:pt x="211" y="437"/>
                  </a:lnTo>
                  <a:lnTo>
                    <a:pt x="170" y="486"/>
                  </a:lnTo>
                  <a:lnTo>
                    <a:pt x="134" y="539"/>
                  </a:lnTo>
                  <a:lnTo>
                    <a:pt x="101" y="595"/>
                  </a:lnTo>
                  <a:lnTo>
                    <a:pt x="72" y="653"/>
                  </a:lnTo>
                  <a:lnTo>
                    <a:pt x="47" y="711"/>
                  </a:lnTo>
                  <a:lnTo>
                    <a:pt x="27" y="773"/>
                  </a:lnTo>
                  <a:lnTo>
                    <a:pt x="11" y="835"/>
                  </a:lnTo>
                  <a:lnTo>
                    <a:pt x="0" y="899"/>
                  </a:lnTo>
                  <a:lnTo>
                    <a:pt x="238" y="741"/>
                  </a:lnTo>
                  <a:lnTo>
                    <a:pt x="455" y="879"/>
                  </a:lnTo>
                </a:path>
              </a:pathLst>
            </a:custGeom>
            <a:grpFill/>
            <a:ln w="63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blackWhite">
            <a:xfrm>
              <a:off x="1363785" y="5271599"/>
              <a:ext cx="1277938" cy="1123950"/>
            </a:xfrm>
            <a:custGeom>
              <a:avLst/>
              <a:gdLst>
                <a:gd name="T0" fmla="*/ 2147483647 w 1033"/>
                <a:gd name="T1" fmla="*/ 2147483647 h 904"/>
                <a:gd name="T2" fmla="*/ 2147483647 w 1033"/>
                <a:gd name="T3" fmla="*/ 2147483647 h 904"/>
                <a:gd name="T4" fmla="*/ 2147483647 w 1033"/>
                <a:gd name="T5" fmla="*/ 2147483647 h 904"/>
                <a:gd name="T6" fmla="*/ 2147483647 w 1033"/>
                <a:gd name="T7" fmla="*/ 2147483647 h 904"/>
                <a:gd name="T8" fmla="*/ 2147483647 w 1033"/>
                <a:gd name="T9" fmla="*/ 2147483647 h 904"/>
                <a:gd name="T10" fmla="*/ 2147483647 w 1033"/>
                <a:gd name="T11" fmla="*/ 2147483647 h 904"/>
                <a:gd name="T12" fmla="*/ 2147483647 w 1033"/>
                <a:gd name="T13" fmla="*/ 2147483647 h 904"/>
                <a:gd name="T14" fmla="*/ 2147483647 w 1033"/>
                <a:gd name="T15" fmla="*/ 2147483647 h 904"/>
                <a:gd name="T16" fmla="*/ 2147483647 w 1033"/>
                <a:gd name="T17" fmla="*/ 2147483647 h 904"/>
                <a:gd name="T18" fmla="*/ 2147483647 w 1033"/>
                <a:gd name="T19" fmla="*/ 2147483647 h 904"/>
                <a:gd name="T20" fmla="*/ 2147483647 w 1033"/>
                <a:gd name="T21" fmla="*/ 2147483647 h 904"/>
                <a:gd name="T22" fmla="*/ 2147483647 w 1033"/>
                <a:gd name="T23" fmla="*/ 2147483647 h 904"/>
                <a:gd name="T24" fmla="*/ 2147483647 w 1033"/>
                <a:gd name="T25" fmla="*/ 2147483647 h 904"/>
                <a:gd name="T26" fmla="*/ 2147483647 w 1033"/>
                <a:gd name="T27" fmla="*/ 2147483647 h 904"/>
                <a:gd name="T28" fmla="*/ 2147483647 w 1033"/>
                <a:gd name="T29" fmla="*/ 2147483647 h 904"/>
                <a:gd name="T30" fmla="*/ 2147483647 w 1033"/>
                <a:gd name="T31" fmla="*/ 2147483647 h 904"/>
                <a:gd name="T32" fmla="*/ 0 w 1033"/>
                <a:gd name="T33" fmla="*/ 2147483647 h 904"/>
                <a:gd name="T34" fmla="*/ 2147483647 w 1033"/>
                <a:gd name="T35" fmla="*/ 2147483647 h 904"/>
                <a:gd name="T36" fmla="*/ 2147483647 w 1033"/>
                <a:gd name="T37" fmla="*/ 2147483647 h 904"/>
                <a:gd name="T38" fmla="*/ 2147483647 w 1033"/>
                <a:gd name="T39" fmla="*/ 2147483647 h 904"/>
                <a:gd name="T40" fmla="*/ 2147483647 w 1033"/>
                <a:gd name="T41" fmla="*/ 2147483647 h 904"/>
                <a:gd name="T42" fmla="*/ 2147483647 w 1033"/>
                <a:gd name="T43" fmla="*/ 2147483647 h 904"/>
                <a:gd name="T44" fmla="*/ 2147483647 w 1033"/>
                <a:gd name="T45" fmla="*/ 2147483647 h 904"/>
                <a:gd name="T46" fmla="*/ 2147483647 w 1033"/>
                <a:gd name="T47" fmla="*/ 2147483647 h 904"/>
                <a:gd name="T48" fmla="*/ 2147483647 w 1033"/>
                <a:gd name="T49" fmla="*/ 2147483647 h 904"/>
                <a:gd name="T50" fmla="*/ 2147483647 w 1033"/>
                <a:gd name="T51" fmla="*/ 2147483647 h 904"/>
                <a:gd name="T52" fmla="*/ 2147483647 w 1033"/>
                <a:gd name="T53" fmla="*/ 2147483647 h 904"/>
                <a:gd name="T54" fmla="*/ 2147483647 w 1033"/>
                <a:gd name="T55" fmla="*/ 2147483647 h 904"/>
                <a:gd name="T56" fmla="*/ 2147483647 w 1033"/>
                <a:gd name="T57" fmla="*/ 2147483647 h 904"/>
                <a:gd name="T58" fmla="*/ 2147483647 w 1033"/>
                <a:gd name="T59" fmla="*/ 2147483647 h 904"/>
                <a:gd name="T60" fmla="*/ 2147483647 w 1033"/>
                <a:gd name="T61" fmla="*/ 2147483647 h 904"/>
                <a:gd name="T62" fmla="*/ 2147483647 w 1033"/>
                <a:gd name="T63" fmla="*/ 2147483647 h 904"/>
                <a:gd name="T64" fmla="*/ 2147483647 w 1033"/>
                <a:gd name="T65" fmla="*/ 2147483647 h 904"/>
                <a:gd name="T66" fmla="*/ 2147483647 w 1033"/>
                <a:gd name="T67" fmla="*/ 2147483647 h 904"/>
                <a:gd name="T68" fmla="*/ 2147483647 w 1033"/>
                <a:gd name="T69" fmla="*/ 2147483647 h 904"/>
                <a:gd name="T70" fmla="*/ 2147483647 w 1033"/>
                <a:gd name="T71" fmla="*/ 2147483647 h 904"/>
                <a:gd name="T72" fmla="*/ 2147483647 w 1033"/>
                <a:gd name="T73" fmla="*/ 2147483647 h 904"/>
                <a:gd name="T74" fmla="*/ 2147483647 w 1033"/>
                <a:gd name="T75" fmla="*/ 2147483647 h 904"/>
                <a:gd name="T76" fmla="*/ 2147483647 w 1033"/>
                <a:gd name="T77" fmla="*/ 0 h 904"/>
                <a:gd name="T78" fmla="*/ 2147483647 w 1033"/>
                <a:gd name="T79" fmla="*/ 2147483647 h 904"/>
                <a:gd name="T80" fmla="*/ 2147483647 w 1033"/>
                <a:gd name="T81" fmla="*/ 2147483647 h 9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3"/>
                <a:gd name="T124" fmla="*/ 0 h 904"/>
                <a:gd name="T125" fmla="*/ 1033 w 1033"/>
                <a:gd name="T126" fmla="*/ 904 h 9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3" h="904">
                  <a:moveTo>
                    <a:pt x="585" y="1"/>
                  </a:moveTo>
                  <a:lnTo>
                    <a:pt x="573" y="41"/>
                  </a:lnTo>
                  <a:lnTo>
                    <a:pt x="556" y="78"/>
                  </a:lnTo>
                  <a:lnTo>
                    <a:pt x="537" y="116"/>
                  </a:lnTo>
                  <a:lnTo>
                    <a:pt x="514" y="150"/>
                  </a:lnTo>
                  <a:lnTo>
                    <a:pt x="488" y="182"/>
                  </a:lnTo>
                  <a:lnTo>
                    <a:pt x="459" y="212"/>
                  </a:lnTo>
                  <a:lnTo>
                    <a:pt x="427" y="239"/>
                  </a:lnTo>
                  <a:lnTo>
                    <a:pt x="393" y="262"/>
                  </a:lnTo>
                  <a:lnTo>
                    <a:pt x="356" y="283"/>
                  </a:lnTo>
                  <a:lnTo>
                    <a:pt x="317" y="301"/>
                  </a:lnTo>
                  <a:lnTo>
                    <a:pt x="277" y="314"/>
                  </a:lnTo>
                  <a:lnTo>
                    <a:pt x="236" y="323"/>
                  </a:lnTo>
                  <a:lnTo>
                    <a:pt x="235" y="187"/>
                  </a:lnTo>
                  <a:lnTo>
                    <a:pt x="159" y="298"/>
                  </a:lnTo>
                  <a:lnTo>
                    <a:pt x="80" y="409"/>
                  </a:lnTo>
                  <a:lnTo>
                    <a:pt x="0" y="517"/>
                  </a:lnTo>
                  <a:lnTo>
                    <a:pt x="236" y="903"/>
                  </a:lnTo>
                  <a:lnTo>
                    <a:pt x="236" y="766"/>
                  </a:lnTo>
                  <a:lnTo>
                    <a:pt x="295" y="759"/>
                  </a:lnTo>
                  <a:lnTo>
                    <a:pt x="353" y="747"/>
                  </a:lnTo>
                  <a:lnTo>
                    <a:pt x="411" y="733"/>
                  </a:lnTo>
                  <a:lnTo>
                    <a:pt x="467" y="713"/>
                  </a:lnTo>
                  <a:lnTo>
                    <a:pt x="522" y="691"/>
                  </a:lnTo>
                  <a:lnTo>
                    <a:pt x="575" y="665"/>
                  </a:lnTo>
                  <a:lnTo>
                    <a:pt x="626" y="635"/>
                  </a:lnTo>
                  <a:lnTo>
                    <a:pt x="676" y="601"/>
                  </a:lnTo>
                  <a:lnTo>
                    <a:pt x="724" y="564"/>
                  </a:lnTo>
                  <a:lnTo>
                    <a:pt x="768" y="525"/>
                  </a:lnTo>
                  <a:lnTo>
                    <a:pt x="811" y="481"/>
                  </a:lnTo>
                  <a:lnTo>
                    <a:pt x="849" y="435"/>
                  </a:lnTo>
                  <a:lnTo>
                    <a:pt x="884" y="387"/>
                  </a:lnTo>
                  <a:lnTo>
                    <a:pt x="916" y="337"/>
                  </a:lnTo>
                  <a:lnTo>
                    <a:pt x="945" y="284"/>
                  </a:lnTo>
                  <a:lnTo>
                    <a:pt x="970" y="231"/>
                  </a:lnTo>
                  <a:lnTo>
                    <a:pt x="991" y="174"/>
                  </a:lnTo>
                  <a:lnTo>
                    <a:pt x="1009" y="117"/>
                  </a:lnTo>
                  <a:lnTo>
                    <a:pt x="1023" y="58"/>
                  </a:lnTo>
                  <a:lnTo>
                    <a:pt x="1032" y="0"/>
                  </a:lnTo>
                  <a:lnTo>
                    <a:pt x="812" y="132"/>
                  </a:lnTo>
                  <a:lnTo>
                    <a:pt x="585" y="1"/>
                  </a:lnTo>
                </a:path>
              </a:pathLst>
            </a:custGeom>
            <a:grpFill/>
            <a:ln w="63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White">
            <a:xfrm>
              <a:off x="338260" y="4863612"/>
              <a:ext cx="1150938" cy="1335087"/>
            </a:xfrm>
            <a:custGeom>
              <a:avLst/>
              <a:gdLst>
                <a:gd name="T0" fmla="*/ 1149700 w 930"/>
                <a:gd name="T1" fmla="*/ 801052 h 1075"/>
                <a:gd name="T2" fmla="*/ 1097723 w 930"/>
                <a:gd name="T3" fmla="*/ 787391 h 1075"/>
                <a:gd name="T4" fmla="*/ 1048220 w 930"/>
                <a:gd name="T5" fmla="*/ 770004 h 1075"/>
                <a:gd name="T6" fmla="*/ 998717 w 930"/>
                <a:gd name="T7" fmla="*/ 748891 h 1075"/>
                <a:gd name="T8" fmla="*/ 954165 w 930"/>
                <a:gd name="T9" fmla="*/ 722810 h 1075"/>
                <a:gd name="T10" fmla="*/ 909612 w 930"/>
                <a:gd name="T11" fmla="*/ 691761 h 1075"/>
                <a:gd name="T12" fmla="*/ 870010 w 930"/>
                <a:gd name="T13" fmla="*/ 656987 h 1075"/>
                <a:gd name="T14" fmla="*/ 832883 w 930"/>
                <a:gd name="T15" fmla="*/ 617245 h 1075"/>
                <a:gd name="T16" fmla="*/ 801944 w 930"/>
                <a:gd name="T17" fmla="*/ 577503 h 1075"/>
                <a:gd name="T18" fmla="*/ 772242 w 930"/>
                <a:gd name="T19" fmla="*/ 531551 h 1075"/>
                <a:gd name="T20" fmla="*/ 751204 w 930"/>
                <a:gd name="T21" fmla="*/ 494293 h 1075"/>
                <a:gd name="T22" fmla="*/ 735115 w 930"/>
                <a:gd name="T23" fmla="*/ 454550 h 1075"/>
                <a:gd name="T24" fmla="*/ 721502 w 930"/>
                <a:gd name="T25" fmla="*/ 412325 h 1075"/>
                <a:gd name="T26" fmla="*/ 714077 w 930"/>
                <a:gd name="T27" fmla="*/ 370099 h 1075"/>
                <a:gd name="T28" fmla="*/ 711602 w 930"/>
                <a:gd name="T29" fmla="*/ 327873 h 1075"/>
                <a:gd name="T30" fmla="*/ 712839 w 930"/>
                <a:gd name="T31" fmla="*/ 284405 h 1075"/>
                <a:gd name="T32" fmla="*/ 925701 w 930"/>
                <a:gd name="T33" fmla="*/ 284405 h 1075"/>
                <a:gd name="T34" fmla="*/ 445524 w 930"/>
                <a:gd name="T35" fmla="*/ 0 h 1075"/>
                <a:gd name="T36" fmla="*/ 0 w 930"/>
                <a:gd name="T37" fmla="*/ 293098 h 1075"/>
                <a:gd name="T38" fmla="*/ 168309 w 930"/>
                <a:gd name="T39" fmla="*/ 294340 h 1075"/>
                <a:gd name="T40" fmla="*/ 174497 w 930"/>
                <a:gd name="T41" fmla="*/ 371340 h 1075"/>
                <a:gd name="T42" fmla="*/ 185635 w 930"/>
                <a:gd name="T43" fmla="*/ 449583 h 1075"/>
                <a:gd name="T44" fmla="*/ 204199 w 930"/>
                <a:gd name="T45" fmla="*/ 524099 h 1075"/>
                <a:gd name="T46" fmla="*/ 225237 w 930"/>
                <a:gd name="T47" fmla="*/ 599858 h 1075"/>
                <a:gd name="T48" fmla="*/ 252464 w 930"/>
                <a:gd name="T49" fmla="*/ 671890 h 1075"/>
                <a:gd name="T50" fmla="*/ 285878 w 930"/>
                <a:gd name="T51" fmla="*/ 742681 h 1075"/>
                <a:gd name="T52" fmla="*/ 324243 w 930"/>
                <a:gd name="T53" fmla="*/ 810988 h 1075"/>
                <a:gd name="T54" fmla="*/ 366320 w 930"/>
                <a:gd name="T55" fmla="*/ 874327 h 1075"/>
                <a:gd name="T56" fmla="*/ 412110 w 930"/>
                <a:gd name="T57" fmla="*/ 933940 h 1075"/>
                <a:gd name="T58" fmla="*/ 462850 w 930"/>
                <a:gd name="T59" fmla="*/ 989827 h 1075"/>
                <a:gd name="T60" fmla="*/ 518541 w 930"/>
                <a:gd name="T61" fmla="*/ 1044473 h 1075"/>
                <a:gd name="T62" fmla="*/ 575469 w 930"/>
                <a:gd name="T63" fmla="*/ 1092908 h 1075"/>
                <a:gd name="T64" fmla="*/ 636110 w 930"/>
                <a:gd name="T65" fmla="*/ 1138860 h 1075"/>
                <a:gd name="T66" fmla="*/ 700463 w 930"/>
                <a:gd name="T67" fmla="*/ 1181086 h 1075"/>
                <a:gd name="T68" fmla="*/ 767292 w 930"/>
                <a:gd name="T69" fmla="*/ 1217102 h 1075"/>
                <a:gd name="T70" fmla="*/ 835358 w 930"/>
                <a:gd name="T71" fmla="*/ 1250635 h 1075"/>
                <a:gd name="T72" fmla="*/ 905900 w 930"/>
                <a:gd name="T73" fmla="*/ 1277958 h 1075"/>
                <a:gd name="T74" fmla="*/ 977679 w 930"/>
                <a:gd name="T75" fmla="*/ 1301555 h 1075"/>
                <a:gd name="T76" fmla="*/ 1050695 w 930"/>
                <a:gd name="T77" fmla="*/ 1318942 h 1075"/>
                <a:gd name="T78" fmla="*/ 1126187 w 930"/>
                <a:gd name="T79" fmla="*/ 1333845 h 1075"/>
                <a:gd name="T80" fmla="*/ 955402 w 930"/>
                <a:gd name="T81" fmla="*/ 1049440 h 1075"/>
                <a:gd name="T82" fmla="*/ 1149700 w 930"/>
                <a:gd name="T83" fmla="*/ 801052 h 10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0"/>
                <a:gd name="T127" fmla="*/ 0 h 1075"/>
                <a:gd name="T128" fmla="*/ 930 w 930"/>
                <a:gd name="T129" fmla="*/ 1075 h 10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0" h="1075">
                  <a:moveTo>
                    <a:pt x="929" y="645"/>
                  </a:moveTo>
                  <a:lnTo>
                    <a:pt x="887" y="634"/>
                  </a:lnTo>
                  <a:lnTo>
                    <a:pt x="847" y="620"/>
                  </a:lnTo>
                  <a:lnTo>
                    <a:pt x="807" y="603"/>
                  </a:lnTo>
                  <a:lnTo>
                    <a:pt x="771" y="582"/>
                  </a:lnTo>
                  <a:lnTo>
                    <a:pt x="735" y="557"/>
                  </a:lnTo>
                  <a:lnTo>
                    <a:pt x="703" y="529"/>
                  </a:lnTo>
                  <a:lnTo>
                    <a:pt x="673" y="497"/>
                  </a:lnTo>
                  <a:lnTo>
                    <a:pt x="648" y="465"/>
                  </a:lnTo>
                  <a:lnTo>
                    <a:pt x="624" y="428"/>
                  </a:lnTo>
                  <a:lnTo>
                    <a:pt x="607" y="398"/>
                  </a:lnTo>
                  <a:lnTo>
                    <a:pt x="594" y="366"/>
                  </a:lnTo>
                  <a:lnTo>
                    <a:pt x="583" y="332"/>
                  </a:lnTo>
                  <a:lnTo>
                    <a:pt x="577" y="298"/>
                  </a:lnTo>
                  <a:lnTo>
                    <a:pt x="575" y="264"/>
                  </a:lnTo>
                  <a:lnTo>
                    <a:pt x="576" y="229"/>
                  </a:lnTo>
                  <a:lnTo>
                    <a:pt x="748" y="229"/>
                  </a:lnTo>
                  <a:lnTo>
                    <a:pt x="360" y="0"/>
                  </a:lnTo>
                  <a:lnTo>
                    <a:pt x="0" y="236"/>
                  </a:lnTo>
                  <a:lnTo>
                    <a:pt x="136" y="237"/>
                  </a:lnTo>
                  <a:lnTo>
                    <a:pt x="141" y="299"/>
                  </a:lnTo>
                  <a:lnTo>
                    <a:pt x="150" y="362"/>
                  </a:lnTo>
                  <a:lnTo>
                    <a:pt x="165" y="422"/>
                  </a:lnTo>
                  <a:lnTo>
                    <a:pt x="182" y="483"/>
                  </a:lnTo>
                  <a:lnTo>
                    <a:pt x="204" y="541"/>
                  </a:lnTo>
                  <a:lnTo>
                    <a:pt x="231" y="598"/>
                  </a:lnTo>
                  <a:lnTo>
                    <a:pt x="262" y="653"/>
                  </a:lnTo>
                  <a:lnTo>
                    <a:pt x="296" y="704"/>
                  </a:lnTo>
                  <a:lnTo>
                    <a:pt x="333" y="752"/>
                  </a:lnTo>
                  <a:lnTo>
                    <a:pt x="374" y="797"/>
                  </a:lnTo>
                  <a:lnTo>
                    <a:pt x="419" y="841"/>
                  </a:lnTo>
                  <a:lnTo>
                    <a:pt x="465" y="880"/>
                  </a:lnTo>
                  <a:lnTo>
                    <a:pt x="514" y="917"/>
                  </a:lnTo>
                  <a:lnTo>
                    <a:pt x="566" y="951"/>
                  </a:lnTo>
                  <a:lnTo>
                    <a:pt x="620" y="980"/>
                  </a:lnTo>
                  <a:lnTo>
                    <a:pt x="675" y="1007"/>
                  </a:lnTo>
                  <a:lnTo>
                    <a:pt x="732" y="1029"/>
                  </a:lnTo>
                  <a:lnTo>
                    <a:pt x="790" y="1048"/>
                  </a:lnTo>
                  <a:lnTo>
                    <a:pt x="849" y="1062"/>
                  </a:lnTo>
                  <a:lnTo>
                    <a:pt x="910" y="1074"/>
                  </a:lnTo>
                  <a:lnTo>
                    <a:pt x="772" y="845"/>
                  </a:lnTo>
                  <a:lnTo>
                    <a:pt x="929" y="645"/>
                  </a:lnTo>
                </a:path>
              </a:pathLst>
            </a:custGeom>
            <a:grpFill/>
            <a:ln w="63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White">
            <a:xfrm>
              <a:off x="1681285" y="4050812"/>
              <a:ext cx="1166813" cy="1323975"/>
            </a:xfrm>
            <a:custGeom>
              <a:avLst/>
              <a:gdLst>
                <a:gd name="T0" fmla="*/ 2147483647 w 943"/>
                <a:gd name="T1" fmla="*/ 2147483647 h 1065"/>
                <a:gd name="T2" fmla="*/ 2147483647 w 943"/>
                <a:gd name="T3" fmla="*/ 2147483647 h 1065"/>
                <a:gd name="T4" fmla="*/ 2147483647 w 943"/>
                <a:gd name="T5" fmla="*/ 2147483647 h 1065"/>
                <a:gd name="T6" fmla="*/ 2147483647 w 943"/>
                <a:gd name="T7" fmla="*/ 2147483647 h 1065"/>
                <a:gd name="T8" fmla="*/ 2147483647 w 943"/>
                <a:gd name="T9" fmla="*/ 2147483647 h 1065"/>
                <a:gd name="T10" fmla="*/ 2147483647 w 943"/>
                <a:gd name="T11" fmla="*/ 2147483647 h 1065"/>
                <a:gd name="T12" fmla="*/ 2147483647 w 943"/>
                <a:gd name="T13" fmla="*/ 2147483647 h 1065"/>
                <a:gd name="T14" fmla="*/ 2147483647 w 943"/>
                <a:gd name="T15" fmla="*/ 2147483647 h 1065"/>
                <a:gd name="T16" fmla="*/ 2147483647 w 943"/>
                <a:gd name="T17" fmla="*/ 2147483647 h 1065"/>
                <a:gd name="T18" fmla="*/ 2147483647 w 943"/>
                <a:gd name="T19" fmla="*/ 2147483647 h 1065"/>
                <a:gd name="T20" fmla="*/ 2147483647 w 943"/>
                <a:gd name="T21" fmla="*/ 2147483647 h 1065"/>
                <a:gd name="T22" fmla="*/ 2147483647 w 943"/>
                <a:gd name="T23" fmla="*/ 2147483647 h 1065"/>
                <a:gd name="T24" fmla="*/ 2147483647 w 943"/>
                <a:gd name="T25" fmla="*/ 2147483647 h 1065"/>
                <a:gd name="T26" fmla="*/ 2147483647 w 943"/>
                <a:gd name="T27" fmla="*/ 2147483647 h 1065"/>
                <a:gd name="T28" fmla="*/ 2147483647 w 943"/>
                <a:gd name="T29" fmla="*/ 2147483647 h 1065"/>
                <a:gd name="T30" fmla="*/ 2147483647 w 943"/>
                <a:gd name="T31" fmla="*/ 2147483647 h 1065"/>
                <a:gd name="T32" fmla="*/ 2147483647 w 943"/>
                <a:gd name="T33" fmla="*/ 2147483647 h 1065"/>
                <a:gd name="T34" fmla="*/ 2147483647 w 943"/>
                <a:gd name="T35" fmla="*/ 2147483647 h 1065"/>
                <a:gd name="T36" fmla="*/ 2147483647 w 943"/>
                <a:gd name="T37" fmla="*/ 2147483647 h 1065"/>
                <a:gd name="T38" fmla="*/ 2147483647 w 943"/>
                <a:gd name="T39" fmla="*/ 2147483647 h 1065"/>
                <a:gd name="T40" fmla="*/ 2147483647 w 943"/>
                <a:gd name="T41" fmla="*/ 2147483647 h 1065"/>
                <a:gd name="T42" fmla="*/ 2147483647 w 943"/>
                <a:gd name="T43" fmla="*/ 2147483647 h 1065"/>
                <a:gd name="T44" fmla="*/ 0 w 943"/>
                <a:gd name="T45" fmla="*/ 0 h 1065"/>
                <a:gd name="T46" fmla="*/ 2147483647 w 943"/>
                <a:gd name="T47" fmla="*/ 2147483647 h 1065"/>
                <a:gd name="T48" fmla="*/ 2147483647 w 943"/>
                <a:gd name="T49" fmla="*/ 2147483647 h 1065"/>
                <a:gd name="T50" fmla="*/ 2147483647 w 943"/>
                <a:gd name="T51" fmla="*/ 2147483647 h 1065"/>
                <a:gd name="T52" fmla="*/ 2147483647 w 943"/>
                <a:gd name="T53" fmla="*/ 2147483647 h 1065"/>
                <a:gd name="T54" fmla="*/ 2147483647 w 943"/>
                <a:gd name="T55" fmla="*/ 2147483647 h 1065"/>
                <a:gd name="T56" fmla="*/ 2147483647 w 943"/>
                <a:gd name="T57" fmla="*/ 2147483647 h 1065"/>
                <a:gd name="T58" fmla="*/ 2147483647 w 943"/>
                <a:gd name="T59" fmla="*/ 2147483647 h 1065"/>
                <a:gd name="T60" fmla="*/ 2147483647 w 943"/>
                <a:gd name="T61" fmla="*/ 2147483647 h 1065"/>
                <a:gd name="T62" fmla="*/ 2147483647 w 943"/>
                <a:gd name="T63" fmla="*/ 2147483647 h 1065"/>
                <a:gd name="T64" fmla="*/ 2147483647 w 943"/>
                <a:gd name="T65" fmla="*/ 2147483647 h 1065"/>
                <a:gd name="T66" fmla="*/ 2147483647 w 943"/>
                <a:gd name="T67" fmla="*/ 2147483647 h 1065"/>
                <a:gd name="T68" fmla="*/ 2147483647 w 943"/>
                <a:gd name="T69" fmla="*/ 2147483647 h 1065"/>
                <a:gd name="T70" fmla="*/ 2147483647 w 943"/>
                <a:gd name="T71" fmla="*/ 2147483647 h 1065"/>
                <a:gd name="T72" fmla="*/ 2147483647 w 943"/>
                <a:gd name="T73" fmla="*/ 2147483647 h 1065"/>
                <a:gd name="T74" fmla="*/ 2147483647 w 943"/>
                <a:gd name="T75" fmla="*/ 2147483647 h 1065"/>
                <a:gd name="T76" fmla="*/ 2147483647 w 943"/>
                <a:gd name="T77" fmla="*/ 2147483647 h 10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43"/>
                <a:gd name="T118" fmla="*/ 0 h 1065"/>
                <a:gd name="T119" fmla="*/ 943 w 943"/>
                <a:gd name="T120" fmla="*/ 1065 h 10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43" h="1065">
                  <a:moveTo>
                    <a:pt x="554" y="1064"/>
                  </a:moveTo>
                  <a:lnTo>
                    <a:pt x="942" y="840"/>
                  </a:lnTo>
                  <a:lnTo>
                    <a:pt x="781" y="840"/>
                  </a:lnTo>
                  <a:lnTo>
                    <a:pt x="776" y="778"/>
                  </a:lnTo>
                  <a:lnTo>
                    <a:pt x="767" y="716"/>
                  </a:lnTo>
                  <a:lnTo>
                    <a:pt x="754" y="655"/>
                  </a:lnTo>
                  <a:lnTo>
                    <a:pt x="737" y="595"/>
                  </a:lnTo>
                  <a:lnTo>
                    <a:pt x="714" y="536"/>
                  </a:lnTo>
                  <a:lnTo>
                    <a:pt x="688" y="480"/>
                  </a:lnTo>
                  <a:lnTo>
                    <a:pt x="658" y="425"/>
                  </a:lnTo>
                  <a:lnTo>
                    <a:pt x="624" y="372"/>
                  </a:lnTo>
                  <a:lnTo>
                    <a:pt x="586" y="323"/>
                  </a:lnTo>
                  <a:lnTo>
                    <a:pt x="547" y="275"/>
                  </a:lnTo>
                  <a:lnTo>
                    <a:pt x="502" y="232"/>
                  </a:lnTo>
                  <a:lnTo>
                    <a:pt x="455" y="191"/>
                  </a:lnTo>
                  <a:lnTo>
                    <a:pt x="405" y="153"/>
                  </a:lnTo>
                  <a:lnTo>
                    <a:pt x="352" y="120"/>
                  </a:lnTo>
                  <a:lnTo>
                    <a:pt x="298" y="89"/>
                  </a:lnTo>
                  <a:lnTo>
                    <a:pt x="241" y="63"/>
                  </a:lnTo>
                  <a:lnTo>
                    <a:pt x="182" y="41"/>
                  </a:lnTo>
                  <a:lnTo>
                    <a:pt x="122" y="23"/>
                  </a:lnTo>
                  <a:lnTo>
                    <a:pt x="61" y="9"/>
                  </a:lnTo>
                  <a:lnTo>
                    <a:pt x="0" y="0"/>
                  </a:lnTo>
                  <a:lnTo>
                    <a:pt x="137" y="226"/>
                  </a:lnTo>
                  <a:lnTo>
                    <a:pt x="5" y="451"/>
                  </a:lnTo>
                  <a:lnTo>
                    <a:pt x="48" y="465"/>
                  </a:lnTo>
                  <a:lnTo>
                    <a:pt x="90" y="483"/>
                  </a:lnTo>
                  <a:lnTo>
                    <a:pt x="130" y="505"/>
                  </a:lnTo>
                  <a:lnTo>
                    <a:pt x="168" y="531"/>
                  </a:lnTo>
                  <a:lnTo>
                    <a:pt x="202" y="561"/>
                  </a:lnTo>
                  <a:lnTo>
                    <a:pt x="233" y="594"/>
                  </a:lnTo>
                  <a:lnTo>
                    <a:pt x="262" y="629"/>
                  </a:lnTo>
                  <a:lnTo>
                    <a:pt x="285" y="668"/>
                  </a:lnTo>
                  <a:lnTo>
                    <a:pt x="305" y="709"/>
                  </a:lnTo>
                  <a:lnTo>
                    <a:pt x="321" y="751"/>
                  </a:lnTo>
                  <a:lnTo>
                    <a:pt x="333" y="795"/>
                  </a:lnTo>
                  <a:lnTo>
                    <a:pt x="340" y="840"/>
                  </a:lnTo>
                  <a:lnTo>
                    <a:pt x="188" y="841"/>
                  </a:lnTo>
                  <a:lnTo>
                    <a:pt x="554" y="1064"/>
                  </a:lnTo>
                </a:path>
              </a:pathLst>
            </a:custGeom>
            <a:grpFill/>
            <a:ln w="63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929" y="1469553"/>
            <a:ext cx="1272598" cy="16459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3901" y="219919"/>
            <a:ext cx="8295371" cy="775504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Rôle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du FMI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31" tIns="45716" rIns="91431" bIns="45716" rtlCol="0" anchor="ctr"/>
          <a:lstStyle/>
          <a:p>
            <a:fld id="{F1442F37-231D-4CE4-8EF0-A74E29B61002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47895" y="1076056"/>
            <a:ext cx="95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/>
              <a:t>Analyse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03222" y="2429057"/>
            <a:ext cx="156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Dialogue </a:t>
            </a:r>
            <a:r>
              <a:rPr lang="en-US" b="1" dirty="0" err="1"/>
              <a:t>bilatéral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00071" y="2247441"/>
            <a:ext cx="174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Développement</a:t>
            </a:r>
            <a:r>
              <a:rPr lang="en-US" b="1" dirty="0"/>
              <a:t> des </a:t>
            </a:r>
            <a:r>
              <a:rPr lang="en-US" b="1" dirty="0" err="1"/>
              <a:t>capacités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954995" y="4748721"/>
            <a:ext cx="158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Coopération</a:t>
            </a:r>
            <a:r>
              <a:rPr lang="en-US" b="1" dirty="0"/>
              <a:t> </a:t>
            </a:r>
            <a:r>
              <a:rPr lang="en-US" b="1" dirty="0" err="1"/>
              <a:t>régionale</a:t>
            </a:r>
            <a:endParaRPr lang="en-US" b="1" dirty="0"/>
          </a:p>
        </p:txBody>
      </p:sp>
      <p:pic>
        <p:nvPicPr>
          <p:cNvPr id="13" name="Picture 12" descr="BealBio - Bio Chem Presentation 14-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2" y="2936875"/>
            <a:ext cx="2461383" cy="1785910"/>
          </a:xfrm>
          <a:prstGeom prst="rect">
            <a:avLst/>
          </a:prstGeom>
        </p:spPr>
      </p:pic>
      <p:pic>
        <p:nvPicPr>
          <p:cNvPr id="17" name="Picture 16" descr="File:Handshake icon GREEN-BLUE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91" y="2752223"/>
            <a:ext cx="2155215" cy="2155215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6"/>
          <a:stretch>
            <a:fillRect/>
          </a:stretch>
        </p:blipFill>
        <p:spPr>
          <a:xfrm>
            <a:off x="3158059" y="5375650"/>
            <a:ext cx="3017520" cy="1152144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1713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659CDB14-DB0D-4551-9BCA-04922E23BC70}" type="slidenum">
              <a:rPr lang="en-US" sz="1200" smtClean="0">
                <a:solidFill>
                  <a:schemeClr val="bg1"/>
                </a:solidFill>
              </a:rPr>
              <a:pPr algn="ct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3036" y="129093"/>
            <a:ext cx="8390964" cy="96818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reprise </a:t>
            </a:r>
            <a:r>
              <a:rPr lang="en-US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mondiale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s’affermit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34582" y="1329102"/>
            <a:ext cx="6564057" cy="1005887"/>
            <a:chOff x="570559" y="1269507"/>
            <a:chExt cx="6564057" cy="1005887"/>
          </a:xfrm>
        </p:grpSpPr>
        <p:grpSp>
          <p:nvGrpSpPr>
            <p:cNvPr id="18" name="Group 85"/>
            <p:cNvGrpSpPr/>
            <p:nvPr/>
          </p:nvGrpSpPr>
          <p:grpSpPr>
            <a:xfrm>
              <a:off x="570559" y="1308016"/>
              <a:ext cx="6564057" cy="967378"/>
              <a:chOff x="1525713" y="1904999"/>
              <a:chExt cx="5234349" cy="802721"/>
            </a:xfrm>
          </p:grpSpPr>
          <p:grpSp>
            <p:nvGrpSpPr>
              <p:cNvPr id="19" name="Group 84"/>
              <p:cNvGrpSpPr/>
              <p:nvPr/>
            </p:nvGrpSpPr>
            <p:grpSpPr>
              <a:xfrm>
                <a:off x="1525713" y="1904999"/>
                <a:ext cx="5234349" cy="802721"/>
                <a:chOff x="1501420" y="2057399"/>
                <a:chExt cx="5234349" cy="802721"/>
              </a:xfrm>
            </p:grpSpPr>
            <p:grpSp>
              <p:nvGrpSpPr>
                <p:cNvPr id="21" name="Group 78"/>
                <p:cNvGrpSpPr/>
                <p:nvPr/>
              </p:nvGrpSpPr>
              <p:grpSpPr>
                <a:xfrm>
                  <a:off x="1501420" y="2057399"/>
                  <a:ext cx="5234349" cy="802721"/>
                  <a:chOff x="1668544" y="1599490"/>
                  <a:chExt cx="5573843" cy="882445"/>
                </a:xfrm>
              </p:grpSpPr>
              <p:sp>
                <p:nvSpPr>
                  <p:cNvPr id="23" name="Ellipse 163"/>
                  <p:cNvSpPr/>
                  <p:nvPr/>
                </p:nvSpPr>
                <p:spPr bwMode="auto">
                  <a:xfrm>
                    <a:off x="5178069" y="2348552"/>
                    <a:ext cx="916334" cy="120043"/>
                  </a:xfrm>
                  <a:prstGeom prst="ellipse">
                    <a:avLst/>
                  </a:prstGeom>
                  <a:gradFill flip="none" rotWithShape="1">
                    <a:gsLst>
                      <a:gs pos="24000">
                        <a:sysClr val="windowText" lastClr="000000">
                          <a:alpha val="22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endParaRPr lang="da-DK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grpSp>
                <p:nvGrpSpPr>
                  <p:cNvPr id="24" name="Gruppe 1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863610" y="1643326"/>
                    <a:ext cx="867749" cy="818603"/>
                    <a:chOff x="1744645" y="1279709"/>
                    <a:chExt cx="1917700" cy="1809086"/>
                  </a:xfrm>
                </p:grpSpPr>
                <p:grpSp>
                  <p:nvGrpSpPr>
                    <p:cNvPr id="39" name="Gruppe 1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44645" y="1279709"/>
                      <a:ext cx="1917700" cy="1809086"/>
                      <a:chOff x="1744074" y="1279922"/>
                      <a:chExt cx="1917430" cy="1809212"/>
                    </a:xfrm>
                  </p:grpSpPr>
                  <p:grpSp>
                    <p:nvGrpSpPr>
                      <p:cNvPr id="41" name="Gruppe 5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44074" y="1279922"/>
                        <a:ext cx="1917430" cy="1809212"/>
                        <a:chOff x="1081411" y="1875581"/>
                        <a:chExt cx="2184400" cy="2063409"/>
                      </a:xfrm>
                    </p:grpSpPr>
                    <p:sp>
                      <p:nvSpPr>
                        <p:cNvPr id="43" name="Ellipse 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0429" y="1875581"/>
                          <a:ext cx="1690742" cy="1689364"/>
                        </a:xfrm>
                        <a:prstGeom prst="ellipse">
                          <a:avLst/>
                        </a:prstGeom>
                        <a:blipFill dpi="0" rotWithShape="1">
                          <a:blip r:embed="rId3" cstate="print"/>
                          <a:srcRect/>
                          <a:stretch>
                            <a:fillRect/>
                          </a:stretch>
                        </a:blip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a-DK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44" name="Ellipse 44"/>
                        <p:cNvSpPr/>
                        <p:nvPr/>
                      </p:nvSpPr>
                      <p:spPr bwMode="auto">
                        <a:xfrm>
                          <a:off x="1081411" y="3653212"/>
                          <a:ext cx="2184400" cy="285778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4000">
                              <a:sysClr val="windowText" lastClr="000000">
                                <a:alpha val="22000"/>
                              </a:sysClr>
                            </a:gs>
                            <a:gs pos="100000">
                              <a:sysClr val="window" lastClr="FFFFFF">
                                <a:alpha val="0"/>
                              </a:sys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endParaRPr lang="da-DK" dirty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42" name="Ellips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02040" y="1335487"/>
                        <a:ext cx="1058712" cy="792217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CF9">
                              <a:alpha val="76999"/>
                            </a:srgbClr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lin ang="5400000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a-DK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40" name="Måne 120"/>
                    <p:cNvSpPr/>
                    <p:nvPr/>
                  </p:nvSpPr>
                  <p:spPr bwMode="auto">
                    <a:xfrm rot="16552097">
                      <a:off x="2373020" y="1738765"/>
                      <a:ext cx="640589" cy="1412613"/>
                    </a:xfrm>
                    <a:prstGeom prst="moon">
                      <a:avLst>
                        <a:gd name="adj" fmla="val 8311"/>
                      </a:avLst>
                    </a:prstGeom>
                    <a:gradFill flip="none" rotWithShape="1">
                      <a:gsLst>
                        <a:gs pos="24000">
                          <a:sysClr val="windowText" lastClr="000000">
                            <a:alpha val="24000"/>
                          </a:sysClr>
                        </a:gs>
                        <a:gs pos="100000">
                          <a:sysClr val="window" lastClr="FFFFFF">
                            <a:alpha val="0"/>
                          </a:sys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endParaRPr lang="da-DK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25" name="Group 77"/>
                  <p:cNvGrpSpPr/>
                  <p:nvPr/>
                </p:nvGrpSpPr>
                <p:grpSpPr>
                  <a:xfrm>
                    <a:off x="4099133" y="1599490"/>
                    <a:ext cx="3143254" cy="882445"/>
                    <a:chOff x="3748416" y="1599490"/>
                    <a:chExt cx="3143254" cy="882445"/>
                  </a:xfrm>
                </p:grpSpPr>
                <p:sp>
                  <p:nvSpPr>
                    <p:cNvPr id="32" name="Ellipse 44"/>
                    <p:cNvSpPr/>
                    <p:nvPr/>
                  </p:nvSpPr>
                  <p:spPr bwMode="auto">
                    <a:xfrm>
                      <a:off x="5870787" y="2348553"/>
                      <a:ext cx="1020883" cy="133382"/>
                    </a:xfrm>
                    <a:prstGeom prst="ellipse">
                      <a:avLst/>
                    </a:prstGeom>
                    <a:gradFill flip="none" rotWithShape="1">
                      <a:gsLst>
                        <a:gs pos="24000">
                          <a:sysClr val="windowText" lastClr="000000">
                            <a:alpha val="22000"/>
                          </a:sysClr>
                        </a:gs>
                        <a:gs pos="100000">
                          <a:sysClr val="window" lastClr="FFFFFF">
                            <a:alpha val="0"/>
                          </a:sys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endParaRPr lang="da-DK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grpSp>
                  <p:nvGrpSpPr>
                    <p:cNvPr id="33" name="Group 6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3748416" y="1599490"/>
                      <a:ext cx="731517" cy="729954"/>
                      <a:chOff x="2469993" y="892949"/>
                      <a:chExt cx="1579881" cy="1576500"/>
                    </a:xfrm>
                  </p:grpSpPr>
                  <p:grpSp>
                    <p:nvGrpSpPr>
                      <p:cNvPr id="34" name="Gruppe 35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69993" y="892949"/>
                        <a:ext cx="1579881" cy="1576500"/>
                        <a:chOff x="2592542" y="2995137"/>
                        <a:chExt cx="1579881" cy="1576500"/>
                      </a:xfrm>
                      <a:blipFill>
                        <a:blip r:embed="rId4"/>
                        <a:stretch>
                          <a:fillRect/>
                        </a:stretch>
                      </a:blipFill>
                    </p:grpSpPr>
                    <p:sp>
                      <p:nvSpPr>
                        <p:cNvPr id="36" name="Ellipse 7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592542" y="2995137"/>
                          <a:ext cx="1579881" cy="1576500"/>
                        </a:xfrm>
                        <a:prstGeom prst="ellipse">
                          <a:avLst/>
                        </a:prstGeom>
                        <a:grp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da-DK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37" name="Måne 67"/>
                        <p:cNvSpPr/>
                        <p:nvPr/>
                      </p:nvSpPr>
                      <p:spPr bwMode="auto">
                        <a:xfrm rot="16552097">
                          <a:off x="3036200" y="3419563"/>
                          <a:ext cx="640588" cy="1414956"/>
                        </a:xfrm>
                        <a:prstGeom prst="moon">
                          <a:avLst>
                            <a:gd name="adj" fmla="val 8311"/>
                          </a:avLst>
                        </a:prstGeom>
                        <a:grpFill/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da-DK" dirty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38" name="Ellipse 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40305" y="3050702"/>
                          <a:ext cx="1057276" cy="792163"/>
                        </a:xfrm>
                        <a:prstGeom prst="ellipse">
                          <a:avLst/>
                        </a:prstGeom>
                        <a:grp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da-DK" dirty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35" name="Ellips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20295" y="1006947"/>
                        <a:ext cx="961537" cy="64552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CF9">
                              <a:alpha val="36000"/>
                            </a:srgbClr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lin ang="5400000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a-DK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</p:grpSp>
              <p:grpSp>
                <p:nvGrpSpPr>
                  <p:cNvPr id="26" name="Group 76"/>
                  <p:cNvGrpSpPr>
                    <a:grpSpLocks noChangeAspect="1"/>
                  </p:cNvGrpSpPr>
                  <p:nvPr/>
                </p:nvGrpSpPr>
                <p:grpSpPr>
                  <a:xfrm>
                    <a:off x="1668544" y="1616933"/>
                    <a:ext cx="989235" cy="860868"/>
                    <a:chOff x="690420" y="1628448"/>
                    <a:chExt cx="1020883" cy="888409"/>
                  </a:xfrm>
                </p:grpSpPr>
                <p:grpSp>
                  <p:nvGrpSpPr>
                    <p:cNvPr id="27" name="Group 4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19660" y="1628448"/>
                      <a:ext cx="738732" cy="728403"/>
                      <a:chOff x="6464164" y="3698434"/>
                      <a:chExt cx="3403925" cy="3351470"/>
                    </a:xfrm>
                  </p:grpSpPr>
                  <p:sp>
                    <p:nvSpPr>
                      <p:cNvPr id="29" name="Oval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18461" y="3698434"/>
                        <a:ext cx="3349628" cy="335147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lumMod val="40000"/>
                              <a:lumOff val="60000"/>
                            </a:schemeClr>
                          </a:gs>
                          <a:gs pos="56000">
                            <a:srgbClr val="1F88C8"/>
                          </a:gs>
                          <a:gs pos="14000">
                            <a:schemeClr val="accent1">
                              <a:lumMod val="60000"/>
                              <a:lumOff val="4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1F88C8"/>
                        </a:solidFill>
                        <a:round/>
                        <a:headEnd/>
                        <a:tailEnd/>
                      </a:ln>
                      <a:effectLst>
                        <a:outerShdw blurRad="63500"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defTabSz="457157"/>
                        <a:endParaRPr lang="en-US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-109" charset="0"/>
                        </a:endParaRPr>
                      </a:p>
                    </p:txBody>
                  </p:sp>
                  <p:sp>
                    <p:nvSpPr>
                      <p:cNvPr id="30" name="Freeform 10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6464164" y="3698434"/>
                        <a:ext cx="3349628" cy="3306380"/>
                      </a:xfrm>
                      <a:custGeom>
                        <a:avLst/>
                        <a:gdLst>
                          <a:gd name="T0" fmla="*/ 2147483647 w 446"/>
                          <a:gd name="T1" fmla="*/ 2147483647 h 440"/>
                          <a:gd name="T2" fmla="*/ 2147483647 w 446"/>
                          <a:gd name="T3" fmla="*/ 2147483647 h 440"/>
                          <a:gd name="T4" fmla="*/ 2147483647 w 446"/>
                          <a:gd name="T5" fmla="*/ 2147483647 h 440"/>
                          <a:gd name="T6" fmla="*/ 2147483647 w 446"/>
                          <a:gd name="T7" fmla="*/ 2147483647 h 440"/>
                          <a:gd name="T8" fmla="*/ 2147483647 w 446"/>
                          <a:gd name="T9" fmla="*/ 2147483647 h 440"/>
                          <a:gd name="T10" fmla="*/ 2147483647 w 446"/>
                          <a:gd name="T11" fmla="*/ 2147483647 h 440"/>
                          <a:gd name="T12" fmla="*/ 2147483647 w 446"/>
                          <a:gd name="T13" fmla="*/ 2147483647 h 440"/>
                          <a:gd name="T14" fmla="*/ 2147483647 w 446"/>
                          <a:gd name="T15" fmla="*/ 2147483647 h 440"/>
                          <a:gd name="T16" fmla="*/ 2147483647 w 446"/>
                          <a:gd name="T17" fmla="*/ 2147483647 h 440"/>
                          <a:gd name="T18" fmla="*/ 2147483647 w 446"/>
                          <a:gd name="T19" fmla="*/ 2147483647 h 440"/>
                          <a:gd name="T20" fmla="*/ 2147483647 w 446"/>
                          <a:gd name="T21" fmla="*/ 2147483647 h 440"/>
                          <a:gd name="T22" fmla="*/ 2147483647 w 446"/>
                          <a:gd name="T23" fmla="*/ 2147483647 h 440"/>
                          <a:gd name="T24" fmla="*/ 2147483647 w 446"/>
                          <a:gd name="T25" fmla="*/ 2147483647 h 440"/>
                          <a:gd name="T26" fmla="*/ 2147483647 w 446"/>
                          <a:gd name="T27" fmla="*/ 2147483647 h 440"/>
                          <a:gd name="T28" fmla="*/ 2147483647 w 446"/>
                          <a:gd name="T29" fmla="*/ 2147483647 h 440"/>
                          <a:gd name="T30" fmla="*/ 2147483647 w 446"/>
                          <a:gd name="T31" fmla="*/ 2147483647 h 440"/>
                          <a:gd name="T32" fmla="*/ 2147483647 w 446"/>
                          <a:gd name="T33" fmla="*/ 2147483647 h 440"/>
                          <a:gd name="T34" fmla="*/ 2147483647 w 446"/>
                          <a:gd name="T35" fmla="*/ 2147483647 h 440"/>
                          <a:gd name="T36" fmla="*/ 2147483647 w 446"/>
                          <a:gd name="T37" fmla="*/ 2147483647 h 440"/>
                          <a:gd name="T38" fmla="*/ 2147483647 w 446"/>
                          <a:gd name="T39" fmla="*/ 2147483647 h 440"/>
                          <a:gd name="T40" fmla="*/ 2147483647 w 446"/>
                          <a:gd name="T41" fmla="*/ 2147483647 h 440"/>
                          <a:gd name="T42" fmla="*/ 2147483647 w 446"/>
                          <a:gd name="T43" fmla="*/ 2147483647 h 440"/>
                          <a:gd name="T44" fmla="*/ 2147483647 w 446"/>
                          <a:gd name="T45" fmla="*/ 2147483647 h 440"/>
                          <a:gd name="T46" fmla="*/ 2147483647 w 446"/>
                          <a:gd name="T47" fmla="*/ 2147483647 h 440"/>
                          <a:gd name="T48" fmla="*/ 2147483647 w 446"/>
                          <a:gd name="T49" fmla="*/ 2147483647 h 440"/>
                          <a:gd name="T50" fmla="*/ 2147483647 w 446"/>
                          <a:gd name="T51" fmla="*/ 2147483647 h 440"/>
                          <a:gd name="T52" fmla="*/ 2147483647 w 446"/>
                          <a:gd name="T53" fmla="*/ 2147483647 h 440"/>
                          <a:gd name="T54" fmla="*/ 2147483647 w 446"/>
                          <a:gd name="T55" fmla="*/ 2147483647 h 440"/>
                          <a:gd name="T56" fmla="*/ 2147483647 w 446"/>
                          <a:gd name="T57" fmla="*/ 2147483647 h 440"/>
                          <a:gd name="T58" fmla="*/ 2147483647 w 446"/>
                          <a:gd name="T59" fmla="*/ 2147483647 h 440"/>
                          <a:gd name="T60" fmla="*/ 2147483647 w 446"/>
                          <a:gd name="T61" fmla="*/ 2147483647 h 440"/>
                          <a:gd name="T62" fmla="*/ 2147483647 w 446"/>
                          <a:gd name="T63" fmla="*/ 2147483647 h 440"/>
                          <a:gd name="T64" fmla="*/ 2147483647 w 446"/>
                          <a:gd name="T65" fmla="*/ 2147483647 h 440"/>
                          <a:gd name="T66" fmla="*/ 2147483647 w 446"/>
                          <a:gd name="T67" fmla="*/ 2147483647 h 440"/>
                          <a:gd name="T68" fmla="*/ 2147483647 w 446"/>
                          <a:gd name="T69" fmla="*/ 0 h 440"/>
                          <a:gd name="T70" fmla="*/ 2147483647 w 446"/>
                          <a:gd name="T71" fmla="*/ 2147483647 h 440"/>
                          <a:gd name="T72" fmla="*/ 2147483647 w 446"/>
                          <a:gd name="T73" fmla="*/ 2147483647 h 440"/>
                          <a:gd name="T74" fmla="*/ 2147483647 w 446"/>
                          <a:gd name="T75" fmla="*/ 2147483647 h 440"/>
                          <a:gd name="T76" fmla="*/ 2147483647 w 446"/>
                          <a:gd name="T77" fmla="*/ 2147483647 h 440"/>
                          <a:gd name="T78" fmla="*/ 2147483647 w 446"/>
                          <a:gd name="T79" fmla="*/ 2147483647 h 440"/>
                          <a:gd name="T80" fmla="*/ 2147483647 w 446"/>
                          <a:gd name="T81" fmla="*/ 2147483647 h 440"/>
                          <a:gd name="T82" fmla="*/ 2147483647 w 446"/>
                          <a:gd name="T83" fmla="*/ 2147483647 h 440"/>
                          <a:gd name="T84" fmla="*/ 2147483647 w 446"/>
                          <a:gd name="T85" fmla="*/ 2147483647 h 440"/>
                          <a:gd name="T86" fmla="*/ 2147483647 w 446"/>
                          <a:gd name="T87" fmla="*/ 2147483647 h 440"/>
                          <a:gd name="T88" fmla="*/ 2147483647 w 446"/>
                          <a:gd name="T89" fmla="*/ 2147483647 h 440"/>
                          <a:gd name="T90" fmla="*/ 2147483647 w 446"/>
                          <a:gd name="T91" fmla="*/ 2147483647 h 440"/>
                          <a:gd name="T92" fmla="*/ 2147483647 w 446"/>
                          <a:gd name="T93" fmla="*/ 2147483647 h 440"/>
                          <a:gd name="T94" fmla="*/ 2147483647 w 446"/>
                          <a:gd name="T95" fmla="*/ 2147483647 h 440"/>
                          <a:gd name="T96" fmla="*/ 2147483647 w 446"/>
                          <a:gd name="T97" fmla="*/ 2147483647 h 440"/>
                          <a:gd name="T98" fmla="*/ 2147483647 w 446"/>
                          <a:gd name="T99" fmla="*/ 2147483647 h 440"/>
                          <a:gd name="T100" fmla="*/ 2147483647 w 446"/>
                          <a:gd name="T101" fmla="*/ 2147483647 h 440"/>
                          <a:gd name="T102" fmla="*/ 2147483647 w 446"/>
                          <a:gd name="T103" fmla="*/ 2147483647 h 440"/>
                          <a:gd name="T104" fmla="*/ 2147483647 w 446"/>
                          <a:gd name="T105" fmla="*/ 2147483647 h 440"/>
                          <a:gd name="T106" fmla="*/ 2147483647 w 446"/>
                          <a:gd name="T107" fmla="*/ 2147483647 h 440"/>
                          <a:gd name="T108" fmla="*/ 2147483647 w 446"/>
                          <a:gd name="T109" fmla="*/ 2147483647 h 440"/>
                          <a:gd name="T110" fmla="*/ 2147483647 w 446"/>
                          <a:gd name="T111" fmla="*/ 2147483647 h 440"/>
                          <a:gd name="T112" fmla="*/ 2147483647 w 446"/>
                          <a:gd name="T113" fmla="*/ 2147483647 h 440"/>
                          <a:gd name="T114" fmla="*/ 2147483647 w 446"/>
                          <a:gd name="T115" fmla="*/ 2147483647 h 440"/>
                          <a:gd name="T116" fmla="*/ 2147483647 w 446"/>
                          <a:gd name="T117" fmla="*/ 2147483647 h 440"/>
                          <a:gd name="T118" fmla="*/ 2147483647 w 446"/>
                          <a:gd name="T119" fmla="*/ 2147483647 h 440"/>
                          <a:gd name="T120" fmla="*/ 2147483647 w 446"/>
                          <a:gd name="T121" fmla="*/ 2147483647 h 440"/>
                          <a:gd name="T122" fmla="*/ 2147483647 w 446"/>
                          <a:gd name="T123" fmla="*/ 2147483647 h 440"/>
                          <a:gd name="T124" fmla="*/ 2147483647 w 446"/>
                          <a:gd name="T125" fmla="*/ 2147483647 h 440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60000 65536"/>
                          <a:gd name="T187" fmla="*/ 0 60000 65536"/>
                          <a:gd name="T188" fmla="*/ 0 60000 65536"/>
                          <a:gd name="T189" fmla="*/ 0 w 446"/>
                          <a:gd name="T190" fmla="*/ 0 h 440"/>
                          <a:gd name="T191" fmla="*/ 446 w 446"/>
                          <a:gd name="T192" fmla="*/ 440 h 440"/>
                        </a:gdLst>
                        <a:ahLst/>
                        <a:cxnLst>
                          <a:cxn ang="T126">
                            <a:pos x="T0" y="T1"/>
                          </a:cxn>
                          <a:cxn ang="T127">
                            <a:pos x="T2" y="T3"/>
                          </a:cxn>
                          <a:cxn ang="T128">
                            <a:pos x="T4" y="T5"/>
                          </a:cxn>
                          <a:cxn ang="T129">
                            <a:pos x="T6" y="T7"/>
                          </a:cxn>
                          <a:cxn ang="T130">
                            <a:pos x="T8" y="T9"/>
                          </a:cxn>
                          <a:cxn ang="T131">
                            <a:pos x="T10" y="T11"/>
                          </a:cxn>
                          <a:cxn ang="T132">
                            <a:pos x="T12" y="T13"/>
                          </a:cxn>
                          <a:cxn ang="T133">
                            <a:pos x="T14" y="T15"/>
                          </a:cxn>
                          <a:cxn ang="T134">
                            <a:pos x="T16" y="T17"/>
                          </a:cxn>
                          <a:cxn ang="T135">
                            <a:pos x="T18" y="T19"/>
                          </a:cxn>
                          <a:cxn ang="T136">
                            <a:pos x="T20" y="T21"/>
                          </a:cxn>
                          <a:cxn ang="T137">
                            <a:pos x="T22" y="T23"/>
                          </a:cxn>
                          <a:cxn ang="T138">
                            <a:pos x="T24" y="T25"/>
                          </a:cxn>
                          <a:cxn ang="T139">
                            <a:pos x="T26" y="T27"/>
                          </a:cxn>
                          <a:cxn ang="T140">
                            <a:pos x="T28" y="T29"/>
                          </a:cxn>
                          <a:cxn ang="T141">
                            <a:pos x="T30" y="T31"/>
                          </a:cxn>
                          <a:cxn ang="T142">
                            <a:pos x="T32" y="T33"/>
                          </a:cxn>
                          <a:cxn ang="T143">
                            <a:pos x="T34" y="T35"/>
                          </a:cxn>
                          <a:cxn ang="T144">
                            <a:pos x="T36" y="T37"/>
                          </a:cxn>
                          <a:cxn ang="T145">
                            <a:pos x="T38" y="T39"/>
                          </a:cxn>
                          <a:cxn ang="T146">
                            <a:pos x="T40" y="T41"/>
                          </a:cxn>
                          <a:cxn ang="T147">
                            <a:pos x="T42" y="T43"/>
                          </a:cxn>
                          <a:cxn ang="T148">
                            <a:pos x="T44" y="T45"/>
                          </a:cxn>
                          <a:cxn ang="T149">
                            <a:pos x="T46" y="T47"/>
                          </a:cxn>
                          <a:cxn ang="T150">
                            <a:pos x="T48" y="T49"/>
                          </a:cxn>
                          <a:cxn ang="T151">
                            <a:pos x="T50" y="T51"/>
                          </a:cxn>
                          <a:cxn ang="T152">
                            <a:pos x="T52" y="T53"/>
                          </a:cxn>
                          <a:cxn ang="T153">
                            <a:pos x="T54" y="T55"/>
                          </a:cxn>
                          <a:cxn ang="T154">
                            <a:pos x="T56" y="T57"/>
                          </a:cxn>
                          <a:cxn ang="T155">
                            <a:pos x="T58" y="T59"/>
                          </a:cxn>
                          <a:cxn ang="T156">
                            <a:pos x="T60" y="T61"/>
                          </a:cxn>
                          <a:cxn ang="T157">
                            <a:pos x="T62" y="T63"/>
                          </a:cxn>
                          <a:cxn ang="T158">
                            <a:pos x="T64" y="T65"/>
                          </a:cxn>
                          <a:cxn ang="T159">
                            <a:pos x="T66" y="T67"/>
                          </a:cxn>
                          <a:cxn ang="T160">
                            <a:pos x="T68" y="T69"/>
                          </a:cxn>
                          <a:cxn ang="T161">
                            <a:pos x="T70" y="T71"/>
                          </a:cxn>
                          <a:cxn ang="T162">
                            <a:pos x="T72" y="T73"/>
                          </a:cxn>
                          <a:cxn ang="T163">
                            <a:pos x="T74" y="T75"/>
                          </a:cxn>
                          <a:cxn ang="T164">
                            <a:pos x="T76" y="T77"/>
                          </a:cxn>
                          <a:cxn ang="T165">
                            <a:pos x="T78" y="T79"/>
                          </a:cxn>
                          <a:cxn ang="T166">
                            <a:pos x="T80" y="T81"/>
                          </a:cxn>
                          <a:cxn ang="T167">
                            <a:pos x="T82" y="T83"/>
                          </a:cxn>
                          <a:cxn ang="T168">
                            <a:pos x="T84" y="T85"/>
                          </a:cxn>
                          <a:cxn ang="T169">
                            <a:pos x="T86" y="T87"/>
                          </a:cxn>
                          <a:cxn ang="T170">
                            <a:pos x="T88" y="T89"/>
                          </a:cxn>
                          <a:cxn ang="T171">
                            <a:pos x="T90" y="T91"/>
                          </a:cxn>
                          <a:cxn ang="T172">
                            <a:pos x="T92" y="T93"/>
                          </a:cxn>
                          <a:cxn ang="T173">
                            <a:pos x="T94" y="T95"/>
                          </a:cxn>
                          <a:cxn ang="T174">
                            <a:pos x="T96" y="T97"/>
                          </a:cxn>
                          <a:cxn ang="T175">
                            <a:pos x="T98" y="T99"/>
                          </a:cxn>
                          <a:cxn ang="T176">
                            <a:pos x="T100" y="T101"/>
                          </a:cxn>
                          <a:cxn ang="T177">
                            <a:pos x="T102" y="T103"/>
                          </a:cxn>
                          <a:cxn ang="T178">
                            <a:pos x="T104" y="T105"/>
                          </a:cxn>
                          <a:cxn ang="T179">
                            <a:pos x="T106" y="T107"/>
                          </a:cxn>
                          <a:cxn ang="T180">
                            <a:pos x="T108" y="T109"/>
                          </a:cxn>
                          <a:cxn ang="T181">
                            <a:pos x="T110" y="T111"/>
                          </a:cxn>
                          <a:cxn ang="T182">
                            <a:pos x="T112" y="T113"/>
                          </a:cxn>
                          <a:cxn ang="T183">
                            <a:pos x="T114" y="T115"/>
                          </a:cxn>
                          <a:cxn ang="T184">
                            <a:pos x="T116" y="T117"/>
                          </a:cxn>
                          <a:cxn ang="T185">
                            <a:pos x="T118" y="T119"/>
                          </a:cxn>
                          <a:cxn ang="T186">
                            <a:pos x="T120" y="T121"/>
                          </a:cxn>
                          <a:cxn ang="T187">
                            <a:pos x="T122" y="T123"/>
                          </a:cxn>
                          <a:cxn ang="T188">
                            <a:pos x="T124" y="T125"/>
                          </a:cxn>
                        </a:cxnLst>
                        <a:rect l="T189" t="T190" r="T191" b="T192"/>
                        <a:pathLst>
                          <a:path w="446" h="440">
                            <a:moveTo>
                              <a:pt x="222" y="258"/>
                            </a:moveTo>
                            <a:lnTo>
                              <a:pt x="222" y="258"/>
                            </a:lnTo>
                            <a:lnTo>
                              <a:pt x="220" y="258"/>
                            </a:lnTo>
                            <a:lnTo>
                              <a:pt x="220" y="256"/>
                            </a:lnTo>
                            <a:lnTo>
                              <a:pt x="218" y="256"/>
                            </a:lnTo>
                            <a:lnTo>
                              <a:pt x="218" y="258"/>
                            </a:lnTo>
                            <a:lnTo>
                              <a:pt x="220" y="258"/>
                            </a:lnTo>
                            <a:lnTo>
                              <a:pt x="222" y="258"/>
                            </a:lnTo>
                            <a:close/>
                            <a:moveTo>
                              <a:pt x="260" y="60"/>
                            </a:moveTo>
                            <a:lnTo>
                              <a:pt x="262" y="60"/>
                            </a:lnTo>
                            <a:lnTo>
                              <a:pt x="262" y="58"/>
                            </a:lnTo>
                            <a:lnTo>
                              <a:pt x="258" y="58"/>
                            </a:lnTo>
                            <a:lnTo>
                              <a:pt x="260" y="60"/>
                            </a:lnTo>
                            <a:close/>
                            <a:moveTo>
                              <a:pt x="218" y="252"/>
                            </a:moveTo>
                            <a:lnTo>
                              <a:pt x="218" y="250"/>
                            </a:lnTo>
                            <a:lnTo>
                              <a:pt x="216" y="250"/>
                            </a:lnTo>
                            <a:lnTo>
                              <a:pt x="216" y="252"/>
                            </a:lnTo>
                            <a:lnTo>
                              <a:pt x="214" y="250"/>
                            </a:lnTo>
                            <a:lnTo>
                              <a:pt x="212" y="250"/>
                            </a:lnTo>
                            <a:lnTo>
                              <a:pt x="212" y="252"/>
                            </a:lnTo>
                            <a:lnTo>
                              <a:pt x="214" y="252"/>
                            </a:lnTo>
                            <a:lnTo>
                              <a:pt x="216" y="252"/>
                            </a:lnTo>
                            <a:lnTo>
                              <a:pt x="218" y="252"/>
                            </a:lnTo>
                            <a:close/>
                            <a:moveTo>
                              <a:pt x="146" y="162"/>
                            </a:moveTo>
                            <a:lnTo>
                              <a:pt x="144" y="162"/>
                            </a:lnTo>
                            <a:lnTo>
                              <a:pt x="146" y="164"/>
                            </a:lnTo>
                            <a:lnTo>
                              <a:pt x="146" y="166"/>
                            </a:lnTo>
                            <a:lnTo>
                              <a:pt x="146" y="168"/>
                            </a:lnTo>
                            <a:lnTo>
                              <a:pt x="146" y="170"/>
                            </a:lnTo>
                            <a:lnTo>
                              <a:pt x="146" y="172"/>
                            </a:lnTo>
                            <a:lnTo>
                              <a:pt x="150" y="172"/>
                            </a:lnTo>
                            <a:lnTo>
                              <a:pt x="148" y="170"/>
                            </a:lnTo>
                            <a:lnTo>
                              <a:pt x="148" y="168"/>
                            </a:lnTo>
                            <a:lnTo>
                              <a:pt x="148" y="166"/>
                            </a:lnTo>
                            <a:lnTo>
                              <a:pt x="150" y="164"/>
                            </a:lnTo>
                            <a:lnTo>
                              <a:pt x="150" y="162"/>
                            </a:lnTo>
                            <a:lnTo>
                              <a:pt x="152" y="160"/>
                            </a:lnTo>
                            <a:lnTo>
                              <a:pt x="154" y="158"/>
                            </a:lnTo>
                            <a:lnTo>
                              <a:pt x="156" y="160"/>
                            </a:lnTo>
                            <a:lnTo>
                              <a:pt x="156" y="162"/>
                            </a:lnTo>
                            <a:lnTo>
                              <a:pt x="156" y="164"/>
                            </a:lnTo>
                            <a:lnTo>
                              <a:pt x="156" y="160"/>
                            </a:lnTo>
                            <a:lnTo>
                              <a:pt x="156" y="156"/>
                            </a:lnTo>
                            <a:lnTo>
                              <a:pt x="154" y="150"/>
                            </a:lnTo>
                            <a:lnTo>
                              <a:pt x="154" y="146"/>
                            </a:lnTo>
                            <a:lnTo>
                              <a:pt x="156" y="148"/>
                            </a:lnTo>
                            <a:lnTo>
                              <a:pt x="156" y="144"/>
                            </a:lnTo>
                            <a:lnTo>
                              <a:pt x="152" y="142"/>
                            </a:lnTo>
                            <a:lnTo>
                              <a:pt x="150" y="140"/>
                            </a:lnTo>
                            <a:lnTo>
                              <a:pt x="146" y="140"/>
                            </a:lnTo>
                            <a:lnTo>
                              <a:pt x="148" y="144"/>
                            </a:lnTo>
                            <a:lnTo>
                              <a:pt x="148" y="148"/>
                            </a:lnTo>
                            <a:lnTo>
                              <a:pt x="150" y="150"/>
                            </a:lnTo>
                            <a:lnTo>
                              <a:pt x="148" y="156"/>
                            </a:lnTo>
                            <a:lnTo>
                              <a:pt x="146" y="162"/>
                            </a:lnTo>
                            <a:close/>
                            <a:moveTo>
                              <a:pt x="158" y="166"/>
                            </a:moveTo>
                            <a:lnTo>
                              <a:pt x="156" y="170"/>
                            </a:lnTo>
                            <a:lnTo>
                              <a:pt x="154" y="172"/>
                            </a:lnTo>
                            <a:lnTo>
                              <a:pt x="152" y="174"/>
                            </a:lnTo>
                            <a:lnTo>
                              <a:pt x="148" y="174"/>
                            </a:lnTo>
                            <a:lnTo>
                              <a:pt x="150" y="178"/>
                            </a:lnTo>
                            <a:lnTo>
                              <a:pt x="152" y="178"/>
                            </a:lnTo>
                            <a:lnTo>
                              <a:pt x="154" y="178"/>
                            </a:lnTo>
                            <a:lnTo>
                              <a:pt x="156" y="178"/>
                            </a:lnTo>
                            <a:lnTo>
                              <a:pt x="156" y="180"/>
                            </a:lnTo>
                            <a:lnTo>
                              <a:pt x="160" y="178"/>
                            </a:lnTo>
                            <a:lnTo>
                              <a:pt x="164" y="178"/>
                            </a:lnTo>
                            <a:lnTo>
                              <a:pt x="164" y="176"/>
                            </a:lnTo>
                            <a:lnTo>
                              <a:pt x="166" y="174"/>
                            </a:lnTo>
                            <a:lnTo>
                              <a:pt x="164" y="170"/>
                            </a:lnTo>
                            <a:lnTo>
                              <a:pt x="162" y="174"/>
                            </a:lnTo>
                            <a:lnTo>
                              <a:pt x="160" y="170"/>
                            </a:lnTo>
                            <a:lnTo>
                              <a:pt x="160" y="168"/>
                            </a:lnTo>
                            <a:lnTo>
                              <a:pt x="158" y="166"/>
                            </a:lnTo>
                            <a:close/>
                            <a:moveTo>
                              <a:pt x="124" y="198"/>
                            </a:moveTo>
                            <a:lnTo>
                              <a:pt x="122" y="198"/>
                            </a:lnTo>
                            <a:lnTo>
                              <a:pt x="120" y="196"/>
                            </a:lnTo>
                            <a:lnTo>
                              <a:pt x="114" y="200"/>
                            </a:lnTo>
                            <a:lnTo>
                              <a:pt x="108" y="202"/>
                            </a:lnTo>
                            <a:lnTo>
                              <a:pt x="106" y="200"/>
                            </a:lnTo>
                            <a:lnTo>
                              <a:pt x="104" y="202"/>
                            </a:lnTo>
                            <a:lnTo>
                              <a:pt x="100" y="202"/>
                            </a:lnTo>
                            <a:lnTo>
                              <a:pt x="106" y="204"/>
                            </a:lnTo>
                            <a:lnTo>
                              <a:pt x="108" y="208"/>
                            </a:lnTo>
                            <a:lnTo>
                              <a:pt x="104" y="214"/>
                            </a:lnTo>
                            <a:lnTo>
                              <a:pt x="106" y="218"/>
                            </a:lnTo>
                            <a:lnTo>
                              <a:pt x="112" y="212"/>
                            </a:lnTo>
                            <a:lnTo>
                              <a:pt x="116" y="208"/>
                            </a:lnTo>
                            <a:lnTo>
                              <a:pt x="124" y="208"/>
                            </a:lnTo>
                            <a:lnTo>
                              <a:pt x="126" y="204"/>
                            </a:lnTo>
                            <a:lnTo>
                              <a:pt x="130" y="208"/>
                            </a:lnTo>
                            <a:lnTo>
                              <a:pt x="136" y="208"/>
                            </a:lnTo>
                            <a:lnTo>
                              <a:pt x="138" y="204"/>
                            </a:lnTo>
                            <a:lnTo>
                              <a:pt x="142" y="202"/>
                            </a:lnTo>
                            <a:lnTo>
                              <a:pt x="140" y="200"/>
                            </a:lnTo>
                            <a:lnTo>
                              <a:pt x="144" y="200"/>
                            </a:lnTo>
                            <a:lnTo>
                              <a:pt x="144" y="198"/>
                            </a:lnTo>
                            <a:lnTo>
                              <a:pt x="146" y="196"/>
                            </a:lnTo>
                            <a:lnTo>
                              <a:pt x="148" y="192"/>
                            </a:lnTo>
                            <a:lnTo>
                              <a:pt x="150" y="188"/>
                            </a:lnTo>
                            <a:lnTo>
                              <a:pt x="150" y="184"/>
                            </a:lnTo>
                            <a:lnTo>
                              <a:pt x="148" y="184"/>
                            </a:lnTo>
                            <a:lnTo>
                              <a:pt x="150" y="182"/>
                            </a:lnTo>
                            <a:lnTo>
                              <a:pt x="148" y="180"/>
                            </a:lnTo>
                            <a:lnTo>
                              <a:pt x="146" y="176"/>
                            </a:lnTo>
                            <a:lnTo>
                              <a:pt x="144" y="176"/>
                            </a:lnTo>
                            <a:lnTo>
                              <a:pt x="144" y="178"/>
                            </a:lnTo>
                            <a:lnTo>
                              <a:pt x="144" y="182"/>
                            </a:lnTo>
                            <a:lnTo>
                              <a:pt x="142" y="186"/>
                            </a:lnTo>
                            <a:lnTo>
                              <a:pt x="138" y="188"/>
                            </a:lnTo>
                            <a:lnTo>
                              <a:pt x="138" y="192"/>
                            </a:lnTo>
                            <a:lnTo>
                              <a:pt x="136" y="192"/>
                            </a:lnTo>
                            <a:lnTo>
                              <a:pt x="132" y="196"/>
                            </a:lnTo>
                            <a:lnTo>
                              <a:pt x="130" y="194"/>
                            </a:lnTo>
                            <a:lnTo>
                              <a:pt x="130" y="198"/>
                            </a:lnTo>
                            <a:lnTo>
                              <a:pt x="130" y="200"/>
                            </a:lnTo>
                            <a:lnTo>
                              <a:pt x="126" y="198"/>
                            </a:lnTo>
                            <a:lnTo>
                              <a:pt x="124" y="198"/>
                            </a:lnTo>
                            <a:close/>
                            <a:moveTo>
                              <a:pt x="262" y="10"/>
                            </a:moveTo>
                            <a:lnTo>
                              <a:pt x="264" y="10"/>
                            </a:lnTo>
                            <a:lnTo>
                              <a:pt x="264" y="8"/>
                            </a:lnTo>
                            <a:lnTo>
                              <a:pt x="262" y="8"/>
                            </a:lnTo>
                            <a:lnTo>
                              <a:pt x="260" y="8"/>
                            </a:lnTo>
                            <a:lnTo>
                              <a:pt x="260" y="10"/>
                            </a:lnTo>
                            <a:lnTo>
                              <a:pt x="262" y="10"/>
                            </a:lnTo>
                            <a:close/>
                            <a:moveTo>
                              <a:pt x="234" y="262"/>
                            </a:moveTo>
                            <a:lnTo>
                              <a:pt x="234" y="262"/>
                            </a:lnTo>
                            <a:lnTo>
                              <a:pt x="234" y="260"/>
                            </a:lnTo>
                            <a:lnTo>
                              <a:pt x="232" y="260"/>
                            </a:lnTo>
                            <a:lnTo>
                              <a:pt x="230" y="260"/>
                            </a:lnTo>
                            <a:lnTo>
                              <a:pt x="228" y="260"/>
                            </a:lnTo>
                            <a:lnTo>
                              <a:pt x="226" y="260"/>
                            </a:lnTo>
                            <a:lnTo>
                              <a:pt x="226" y="262"/>
                            </a:lnTo>
                            <a:lnTo>
                              <a:pt x="228" y="262"/>
                            </a:lnTo>
                            <a:lnTo>
                              <a:pt x="230" y="262"/>
                            </a:lnTo>
                            <a:lnTo>
                              <a:pt x="232" y="264"/>
                            </a:lnTo>
                            <a:lnTo>
                              <a:pt x="234" y="264"/>
                            </a:lnTo>
                            <a:lnTo>
                              <a:pt x="234" y="262"/>
                            </a:lnTo>
                            <a:close/>
                            <a:moveTo>
                              <a:pt x="244" y="274"/>
                            </a:moveTo>
                            <a:lnTo>
                              <a:pt x="244" y="272"/>
                            </a:lnTo>
                            <a:lnTo>
                              <a:pt x="242" y="272"/>
                            </a:lnTo>
                            <a:lnTo>
                              <a:pt x="242" y="270"/>
                            </a:lnTo>
                            <a:lnTo>
                              <a:pt x="240" y="268"/>
                            </a:lnTo>
                            <a:lnTo>
                              <a:pt x="240" y="266"/>
                            </a:lnTo>
                            <a:lnTo>
                              <a:pt x="238" y="266"/>
                            </a:lnTo>
                            <a:lnTo>
                              <a:pt x="236" y="266"/>
                            </a:lnTo>
                            <a:lnTo>
                              <a:pt x="236" y="264"/>
                            </a:lnTo>
                            <a:lnTo>
                              <a:pt x="234" y="264"/>
                            </a:lnTo>
                            <a:lnTo>
                              <a:pt x="234" y="266"/>
                            </a:lnTo>
                            <a:lnTo>
                              <a:pt x="234" y="268"/>
                            </a:lnTo>
                            <a:lnTo>
                              <a:pt x="236" y="272"/>
                            </a:lnTo>
                            <a:lnTo>
                              <a:pt x="236" y="278"/>
                            </a:lnTo>
                            <a:lnTo>
                              <a:pt x="238" y="278"/>
                            </a:lnTo>
                            <a:lnTo>
                              <a:pt x="240" y="278"/>
                            </a:lnTo>
                            <a:lnTo>
                              <a:pt x="240" y="276"/>
                            </a:lnTo>
                            <a:lnTo>
                              <a:pt x="242" y="276"/>
                            </a:lnTo>
                            <a:lnTo>
                              <a:pt x="244" y="276"/>
                            </a:lnTo>
                            <a:lnTo>
                              <a:pt x="246" y="276"/>
                            </a:lnTo>
                            <a:lnTo>
                              <a:pt x="246" y="274"/>
                            </a:lnTo>
                            <a:lnTo>
                              <a:pt x="244" y="274"/>
                            </a:lnTo>
                            <a:close/>
                            <a:moveTo>
                              <a:pt x="342" y="70"/>
                            </a:moveTo>
                            <a:lnTo>
                              <a:pt x="344" y="70"/>
                            </a:lnTo>
                            <a:lnTo>
                              <a:pt x="344" y="66"/>
                            </a:lnTo>
                            <a:lnTo>
                              <a:pt x="342" y="66"/>
                            </a:lnTo>
                            <a:lnTo>
                              <a:pt x="338" y="66"/>
                            </a:lnTo>
                            <a:lnTo>
                              <a:pt x="340" y="68"/>
                            </a:lnTo>
                            <a:lnTo>
                              <a:pt x="342" y="70"/>
                            </a:lnTo>
                            <a:close/>
                            <a:moveTo>
                              <a:pt x="222" y="262"/>
                            </a:moveTo>
                            <a:lnTo>
                              <a:pt x="222" y="262"/>
                            </a:lnTo>
                            <a:lnTo>
                              <a:pt x="222" y="264"/>
                            </a:lnTo>
                            <a:lnTo>
                              <a:pt x="224" y="264"/>
                            </a:lnTo>
                            <a:lnTo>
                              <a:pt x="224" y="262"/>
                            </a:lnTo>
                            <a:lnTo>
                              <a:pt x="222" y="262"/>
                            </a:lnTo>
                            <a:close/>
                            <a:moveTo>
                              <a:pt x="434" y="172"/>
                            </a:moveTo>
                            <a:lnTo>
                              <a:pt x="434" y="172"/>
                            </a:lnTo>
                            <a:lnTo>
                              <a:pt x="432" y="174"/>
                            </a:lnTo>
                            <a:lnTo>
                              <a:pt x="430" y="176"/>
                            </a:lnTo>
                            <a:lnTo>
                              <a:pt x="430" y="178"/>
                            </a:lnTo>
                            <a:lnTo>
                              <a:pt x="428" y="180"/>
                            </a:lnTo>
                            <a:lnTo>
                              <a:pt x="430" y="182"/>
                            </a:lnTo>
                            <a:lnTo>
                              <a:pt x="432" y="184"/>
                            </a:lnTo>
                            <a:lnTo>
                              <a:pt x="434" y="182"/>
                            </a:lnTo>
                            <a:lnTo>
                              <a:pt x="434" y="180"/>
                            </a:lnTo>
                            <a:lnTo>
                              <a:pt x="434" y="178"/>
                            </a:lnTo>
                            <a:lnTo>
                              <a:pt x="434" y="176"/>
                            </a:lnTo>
                            <a:lnTo>
                              <a:pt x="436" y="176"/>
                            </a:lnTo>
                            <a:lnTo>
                              <a:pt x="438" y="176"/>
                            </a:lnTo>
                            <a:lnTo>
                              <a:pt x="440" y="176"/>
                            </a:lnTo>
                            <a:lnTo>
                              <a:pt x="438" y="174"/>
                            </a:lnTo>
                            <a:lnTo>
                              <a:pt x="438" y="172"/>
                            </a:lnTo>
                            <a:lnTo>
                              <a:pt x="436" y="172"/>
                            </a:lnTo>
                            <a:lnTo>
                              <a:pt x="434" y="172"/>
                            </a:lnTo>
                            <a:close/>
                            <a:moveTo>
                              <a:pt x="228" y="16"/>
                            </a:moveTo>
                            <a:lnTo>
                              <a:pt x="230" y="16"/>
                            </a:lnTo>
                            <a:lnTo>
                              <a:pt x="230" y="14"/>
                            </a:lnTo>
                            <a:lnTo>
                              <a:pt x="232" y="14"/>
                            </a:lnTo>
                            <a:lnTo>
                              <a:pt x="232" y="16"/>
                            </a:lnTo>
                            <a:lnTo>
                              <a:pt x="234" y="16"/>
                            </a:lnTo>
                            <a:lnTo>
                              <a:pt x="236" y="16"/>
                            </a:lnTo>
                            <a:lnTo>
                              <a:pt x="236" y="14"/>
                            </a:lnTo>
                            <a:lnTo>
                              <a:pt x="236" y="12"/>
                            </a:lnTo>
                            <a:lnTo>
                              <a:pt x="234" y="10"/>
                            </a:lnTo>
                            <a:lnTo>
                              <a:pt x="232" y="8"/>
                            </a:lnTo>
                            <a:lnTo>
                              <a:pt x="230" y="8"/>
                            </a:lnTo>
                            <a:lnTo>
                              <a:pt x="228" y="10"/>
                            </a:lnTo>
                            <a:lnTo>
                              <a:pt x="226" y="8"/>
                            </a:lnTo>
                            <a:lnTo>
                              <a:pt x="226" y="10"/>
                            </a:lnTo>
                            <a:lnTo>
                              <a:pt x="224" y="8"/>
                            </a:lnTo>
                            <a:lnTo>
                              <a:pt x="224" y="12"/>
                            </a:lnTo>
                            <a:lnTo>
                              <a:pt x="222" y="10"/>
                            </a:lnTo>
                            <a:lnTo>
                              <a:pt x="222" y="12"/>
                            </a:lnTo>
                            <a:lnTo>
                              <a:pt x="218" y="12"/>
                            </a:lnTo>
                            <a:lnTo>
                              <a:pt x="218" y="14"/>
                            </a:lnTo>
                            <a:lnTo>
                              <a:pt x="220" y="14"/>
                            </a:lnTo>
                            <a:lnTo>
                              <a:pt x="220" y="16"/>
                            </a:lnTo>
                            <a:lnTo>
                              <a:pt x="222" y="16"/>
                            </a:lnTo>
                            <a:lnTo>
                              <a:pt x="222" y="12"/>
                            </a:lnTo>
                            <a:lnTo>
                              <a:pt x="222" y="16"/>
                            </a:lnTo>
                            <a:lnTo>
                              <a:pt x="224" y="16"/>
                            </a:lnTo>
                            <a:lnTo>
                              <a:pt x="226" y="14"/>
                            </a:lnTo>
                            <a:lnTo>
                              <a:pt x="228" y="14"/>
                            </a:lnTo>
                            <a:lnTo>
                              <a:pt x="228" y="16"/>
                            </a:lnTo>
                            <a:close/>
                            <a:moveTo>
                              <a:pt x="204" y="18"/>
                            </a:moveTo>
                            <a:lnTo>
                              <a:pt x="206" y="18"/>
                            </a:lnTo>
                            <a:lnTo>
                              <a:pt x="208" y="22"/>
                            </a:lnTo>
                            <a:lnTo>
                              <a:pt x="208" y="20"/>
                            </a:lnTo>
                            <a:lnTo>
                              <a:pt x="208" y="16"/>
                            </a:lnTo>
                            <a:lnTo>
                              <a:pt x="212" y="16"/>
                            </a:lnTo>
                            <a:lnTo>
                              <a:pt x="210" y="14"/>
                            </a:lnTo>
                            <a:lnTo>
                              <a:pt x="212" y="14"/>
                            </a:lnTo>
                            <a:lnTo>
                              <a:pt x="210" y="12"/>
                            </a:lnTo>
                            <a:lnTo>
                              <a:pt x="208" y="14"/>
                            </a:lnTo>
                            <a:lnTo>
                              <a:pt x="206" y="14"/>
                            </a:lnTo>
                            <a:lnTo>
                              <a:pt x="206" y="16"/>
                            </a:lnTo>
                            <a:lnTo>
                              <a:pt x="204" y="16"/>
                            </a:lnTo>
                            <a:lnTo>
                              <a:pt x="202" y="16"/>
                            </a:lnTo>
                            <a:lnTo>
                              <a:pt x="200" y="18"/>
                            </a:lnTo>
                            <a:lnTo>
                              <a:pt x="200" y="20"/>
                            </a:lnTo>
                            <a:lnTo>
                              <a:pt x="202" y="20"/>
                            </a:lnTo>
                            <a:lnTo>
                              <a:pt x="204" y="22"/>
                            </a:lnTo>
                            <a:lnTo>
                              <a:pt x="202" y="18"/>
                            </a:lnTo>
                            <a:lnTo>
                              <a:pt x="204" y="18"/>
                            </a:lnTo>
                            <a:close/>
                            <a:moveTo>
                              <a:pt x="444" y="230"/>
                            </a:moveTo>
                            <a:lnTo>
                              <a:pt x="444" y="230"/>
                            </a:lnTo>
                            <a:lnTo>
                              <a:pt x="442" y="230"/>
                            </a:lnTo>
                            <a:lnTo>
                              <a:pt x="442" y="232"/>
                            </a:lnTo>
                            <a:lnTo>
                              <a:pt x="440" y="232"/>
                            </a:lnTo>
                            <a:lnTo>
                              <a:pt x="446" y="220"/>
                            </a:lnTo>
                            <a:lnTo>
                              <a:pt x="444" y="206"/>
                            </a:lnTo>
                            <a:lnTo>
                              <a:pt x="442" y="202"/>
                            </a:lnTo>
                            <a:lnTo>
                              <a:pt x="442" y="206"/>
                            </a:lnTo>
                            <a:lnTo>
                              <a:pt x="440" y="212"/>
                            </a:lnTo>
                            <a:lnTo>
                              <a:pt x="440" y="210"/>
                            </a:lnTo>
                            <a:lnTo>
                              <a:pt x="438" y="210"/>
                            </a:lnTo>
                            <a:lnTo>
                              <a:pt x="438" y="208"/>
                            </a:lnTo>
                            <a:lnTo>
                              <a:pt x="436" y="200"/>
                            </a:lnTo>
                            <a:lnTo>
                              <a:pt x="438" y="196"/>
                            </a:lnTo>
                            <a:lnTo>
                              <a:pt x="436" y="194"/>
                            </a:lnTo>
                            <a:lnTo>
                              <a:pt x="434" y="188"/>
                            </a:lnTo>
                            <a:lnTo>
                              <a:pt x="432" y="188"/>
                            </a:lnTo>
                            <a:lnTo>
                              <a:pt x="430" y="192"/>
                            </a:lnTo>
                            <a:lnTo>
                              <a:pt x="430" y="194"/>
                            </a:lnTo>
                            <a:lnTo>
                              <a:pt x="430" y="196"/>
                            </a:lnTo>
                            <a:lnTo>
                              <a:pt x="430" y="198"/>
                            </a:lnTo>
                            <a:lnTo>
                              <a:pt x="430" y="200"/>
                            </a:lnTo>
                            <a:lnTo>
                              <a:pt x="432" y="204"/>
                            </a:lnTo>
                            <a:lnTo>
                              <a:pt x="432" y="206"/>
                            </a:lnTo>
                            <a:lnTo>
                              <a:pt x="432" y="208"/>
                            </a:lnTo>
                            <a:lnTo>
                              <a:pt x="430" y="210"/>
                            </a:lnTo>
                            <a:lnTo>
                              <a:pt x="430" y="212"/>
                            </a:lnTo>
                            <a:lnTo>
                              <a:pt x="428" y="214"/>
                            </a:lnTo>
                            <a:lnTo>
                              <a:pt x="426" y="214"/>
                            </a:lnTo>
                            <a:lnTo>
                              <a:pt x="426" y="212"/>
                            </a:lnTo>
                            <a:lnTo>
                              <a:pt x="424" y="212"/>
                            </a:lnTo>
                            <a:lnTo>
                              <a:pt x="422" y="212"/>
                            </a:lnTo>
                            <a:lnTo>
                              <a:pt x="422" y="210"/>
                            </a:lnTo>
                            <a:lnTo>
                              <a:pt x="420" y="210"/>
                            </a:lnTo>
                            <a:lnTo>
                              <a:pt x="420" y="208"/>
                            </a:lnTo>
                            <a:lnTo>
                              <a:pt x="418" y="206"/>
                            </a:lnTo>
                            <a:lnTo>
                              <a:pt x="418" y="204"/>
                            </a:lnTo>
                            <a:lnTo>
                              <a:pt x="416" y="204"/>
                            </a:lnTo>
                            <a:lnTo>
                              <a:pt x="416" y="202"/>
                            </a:lnTo>
                            <a:lnTo>
                              <a:pt x="416" y="200"/>
                            </a:lnTo>
                            <a:lnTo>
                              <a:pt x="416" y="198"/>
                            </a:lnTo>
                            <a:lnTo>
                              <a:pt x="416" y="196"/>
                            </a:lnTo>
                            <a:lnTo>
                              <a:pt x="416" y="194"/>
                            </a:lnTo>
                            <a:lnTo>
                              <a:pt x="414" y="194"/>
                            </a:lnTo>
                            <a:lnTo>
                              <a:pt x="414" y="192"/>
                            </a:lnTo>
                            <a:lnTo>
                              <a:pt x="414" y="190"/>
                            </a:lnTo>
                            <a:lnTo>
                              <a:pt x="416" y="190"/>
                            </a:lnTo>
                            <a:lnTo>
                              <a:pt x="414" y="190"/>
                            </a:lnTo>
                            <a:lnTo>
                              <a:pt x="412" y="188"/>
                            </a:lnTo>
                            <a:lnTo>
                              <a:pt x="410" y="188"/>
                            </a:lnTo>
                            <a:lnTo>
                              <a:pt x="412" y="184"/>
                            </a:lnTo>
                            <a:lnTo>
                              <a:pt x="410" y="180"/>
                            </a:lnTo>
                            <a:lnTo>
                              <a:pt x="410" y="178"/>
                            </a:lnTo>
                            <a:lnTo>
                              <a:pt x="412" y="178"/>
                            </a:lnTo>
                            <a:lnTo>
                              <a:pt x="412" y="176"/>
                            </a:lnTo>
                            <a:lnTo>
                              <a:pt x="412" y="174"/>
                            </a:lnTo>
                            <a:lnTo>
                              <a:pt x="414" y="172"/>
                            </a:lnTo>
                            <a:lnTo>
                              <a:pt x="414" y="170"/>
                            </a:lnTo>
                            <a:lnTo>
                              <a:pt x="416" y="170"/>
                            </a:lnTo>
                            <a:lnTo>
                              <a:pt x="416" y="168"/>
                            </a:lnTo>
                            <a:lnTo>
                              <a:pt x="418" y="168"/>
                            </a:lnTo>
                            <a:lnTo>
                              <a:pt x="420" y="168"/>
                            </a:lnTo>
                            <a:lnTo>
                              <a:pt x="420" y="166"/>
                            </a:lnTo>
                            <a:lnTo>
                              <a:pt x="416" y="164"/>
                            </a:lnTo>
                            <a:lnTo>
                              <a:pt x="414" y="162"/>
                            </a:lnTo>
                            <a:lnTo>
                              <a:pt x="414" y="160"/>
                            </a:lnTo>
                            <a:lnTo>
                              <a:pt x="416" y="158"/>
                            </a:lnTo>
                            <a:lnTo>
                              <a:pt x="418" y="158"/>
                            </a:lnTo>
                            <a:lnTo>
                              <a:pt x="420" y="158"/>
                            </a:lnTo>
                            <a:lnTo>
                              <a:pt x="422" y="158"/>
                            </a:lnTo>
                            <a:lnTo>
                              <a:pt x="424" y="158"/>
                            </a:lnTo>
                            <a:lnTo>
                              <a:pt x="426" y="158"/>
                            </a:lnTo>
                            <a:lnTo>
                              <a:pt x="426" y="160"/>
                            </a:lnTo>
                            <a:lnTo>
                              <a:pt x="428" y="160"/>
                            </a:lnTo>
                            <a:lnTo>
                              <a:pt x="430" y="164"/>
                            </a:lnTo>
                            <a:lnTo>
                              <a:pt x="434" y="166"/>
                            </a:lnTo>
                            <a:lnTo>
                              <a:pt x="434" y="162"/>
                            </a:lnTo>
                            <a:lnTo>
                              <a:pt x="436" y="162"/>
                            </a:lnTo>
                            <a:lnTo>
                              <a:pt x="436" y="160"/>
                            </a:lnTo>
                            <a:lnTo>
                              <a:pt x="432" y="158"/>
                            </a:lnTo>
                            <a:lnTo>
                              <a:pt x="430" y="156"/>
                            </a:lnTo>
                            <a:lnTo>
                              <a:pt x="428" y="156"/>
                            </a:lnTo>
                            <a:lnTo>
                              <a:pt x="426" y="156"/>
                            </a:lnTo>
                            <a:lnTo>
                              <a:pt x="424" y="156"/>
                            </a:lnTo>
                            <a:lnTo>
                              <a:pt x="424" y="154"/>
                            </a:lnTo>
                            <a:lnTo>
                              <a:pt x="424" y="152"/>
                            </a:lnTo>
                            <a:lnTo>
                              <a:pt x="422" y="150"/>
                            </a:lnTo>
                            <a:lnTo>
                              <a:pt x="422" y="148"/>
                            </a:lnTo>
                            <a:lnTo>
                              <a:pt x="422" y="144"/>
                            </a:lnTo>
                            <a:lnTo>
                              <a:pt x="420" y="142"/>
                            </a:lnTo>
                            <a:lnTo>
                              <a:pt x="420" y="140"/>
                            </a:lnTo>
                            <a:lnTo>
                              <a:pt x="418" y="138"/>
                            </a:lnTo>
                            <a:lnTo>
                              <a:pt x="416" y="136"/>
                            </a:lnTo>
                            <a:lnTo>
                              <a:pt x="416" y="134"/>
                            </a:lnTo>
                            <a:lnTo>
                              <a:pt x="418" y="134"/>
                            </a:lnTo>
                            <a:lnTo>
                              <a:pt x="418" y="132"/>
                            </a:lnTo>
                            <a:lnTo>
                              <a:pt x="418" y="130"/>
                            </a:lnTo>
                            <a:lnTo>
                              <a:pt x="416" y="130"/>
                            </a:lnTo>
                            <a:lnTo>
                              <a:pt x="416" y="128"/>
                            </a:lnTo>
                            <a:lnTo>
                              <a:pt x="414" y="126"/>
                            </a:lnTo>
                            <a:lnTo>
                              <a:pt x="412" y="124"/>
                            </a:lnTo>
                            <a:lnTo>
                              <a:pt x="410" y="122"/>
                            </a:lnTo>
                            <a:lnTo>
                              <a:pt x="410" y="120"/>
                            </a:lnTo>
                            <a:lnTo>
                              <a:pt x="410" y="118"/>
                            </a:lnTo>
                            <a:lnTo>
                              <a:pt x="408" y="116"/>
                            </a:lnTo>
                            <a:lnTo>
                              <a:pt x="406" y="110"/>
                            </a:lnTo>
                            <a:lnTo>
                              <a:pt x="402" y="108"/>
                            </a:lnTo>
                            <a:lnTo>
                              <a:pt x="402" y="104"/>
                            </a:lnTo>
                            <a:lnTo>
                              <a:pt x="400" y="102"/>
                            </a:lnTo>
                            <a:lnTo>
                              <a:pt x="402" y="100"/>
                            </a:lnTo>
                            <a:lnTo>
                              <a:pt x="396" y="98"/>
                            </a:lnTo>
                            <a:lnTo>
                              <a:pt x="394" y="94"/>
                            </a:lnTo>
                            <a:lnTo>
                              <a:pt x="392" y="90"/>
                            </a:lnTo>
                            <a:lnTo>
                              <a:pt x="390" y="88"/>
                            </a:lnTo>
                            <a:lnTo>
                              <a:pt x="392" y="84"/>
                            </a:lnTo>
                            <a:lnTo>
                              <a:pt x="390" y="80"/>
                            </a:lnTo>
                            <a:lnTo>
                              <a:pt x="388" y="78"/>
                            </a:lnTo>
                            <a:lnTo>
                              <a:pt x="388" y="76"/>
                            </a:lnTo>
                            <a:lnTo>
                              <a:pt x="386" y="76"/>
                            </a:lnTo>
                            <a:lnTo>
                              <a:pt x="386" y="74"/>
                            </a:lnTo>
                            <a:lnTo>
                              <a:pt x="384" y="74"/>
                            </a:lnTo>
                            <a:lnTo>
                              <a:pt x="382" y="72"/>
                            </a:lnTo>
                            <a:lnTo>
                              <a:pt x="380" y="72"/>
                            </a:lnTo>
                            <a:lnTo>
                              <a:pt x="378" y="72"/>
                            </a:lnTo>
                            <a:lnTo>
                              <a:pt x="376" y="74"/>
                            </a:lnTo>
                            <a:lnTo>
                              <a:pt x="374" y="72"/>
                            </a:lnTo>
                            <a:lnTo>
                              <a:pt x="376" y="70"/>
                            </a:lnTo>
                            <a:lnTo>
                              <a:pt x="378" y="70"/>
                            </a:lnTo>
                            <a:lnTo>
                              <a:pt x="382" y="70"/>
                            </a:lnTo>
                            <a:lnTo>
                              <a:pt x="380" y="68"/>
                            </a:lnTo>
                            <a:lnTo>
                              <a:pt x="380" y="66"/>
                            </a:lnTo>
                            <a:lnTo>
                              <a:pt x="374" y="60"/>
                            </a:lnTo>
                            <a:lnTo>
                              <a:pt x="372" y="60"/>
                            </a:lnTo>
                            <a:lnTo>
                              <a:pt x="372" y="58"/>
                            </a:lnTo>
                            <a:lnTo>
                              <a:pt x="370" y="58"/>
                            </a:lnTo>
                            <a:lnTo>
                              <a:pt x="368" y="58"/>
                            </a:lnTo>
                            <a:lnTo>
                              <a:pt x="366" y="58"/>
                            </a:lnTo>
                            <a:lnTo>
                              <a:pt x="366" y="56"/>
                            </a:lnTo>
                            <a:lnTo>
                              <a:pt x="364" y="56"/>
                            </a:lnTo>
                            <a:lnTo>
                              <a:pt x="362" y="54"/>
                            </a:lnTo>
                            <a:lnTo>
                              <a:pt x="360" y="54"/>
                            </a:lnTo>
                            <a:lnTo>
                              <a:pt x="358" y="54"/>
                            </a:lnTo>
                            <a:lnTo>
                              <a:pt x="356" y="54"/>
                            </a:lnTo>
                            <a:lnTo>
                              <a:pt x="354" y="54"/>
                            </a:lnTo>
                            <a:lnTo>
                              <a:pt x="352" y="54"/>
                            </a:lnTo>
                            <a:lnTo>
                              <a:pt x="350" y="54"/>
                            </a:lnTo>
                            <a:lnTo>
                              <a:pt x="348" y="52"/>
                            </a:lnTo>
                            <a:lnTo>
                              <a:pt x="344" y="50"/>
                            </a:lnTo>
                            <a:lnTo>
                              <a:pt x="342" y="50"/>
                            </a:lnTo>
                            <a:lnTo>
                              <a:pt x="342" y="54"/>
                            </a:lnTo>
                            <a:lnTo>
                              <a:pt x="340" y="52"/>
                            </a:lnTo>
                            <a:lnTo>
                              <a:pt x="338" y="56"/>
                            </a:lnTo>
                            <a:lnTo>
                              <a:pt x="336" y="56"/>
                            </a:lnTo>
                            <a:lnTo>
                              <a:pt x="330" y="56"/>
                            </a:lnTo>
                            <a:lnTo>
                              <a:pt x="336" y="58"/>
                            </a:lnTo>
                            <a:lnTo>
                              <a:pt x="336" y="60"/>
                            </a:lnTo>
                            <a:lnTo>
                              <a:pt x="338" y="64"/>
                            </a:lnTo>
                            <a:lnTo>
                              <a:pt x="340" y="62"/>
                            </a:lnTo>
                            <a:lnTo>
                              <a:pt x="344" y="64"/>
                            </a:lnTo>
                            <a:lnTo>
                              <a:pt x="346" y="66"/>
                            </a:lnTo>
                            <a:lnTo>
                              <a:pt x="352" y="66"/>
                            </a:lnTo>
                            <a:lnTo>
                              <a:pt x="352" y="70"/>
                            </a:lnTo>
                            <a:lnTo>
                              <a:pt x="356" y="68"/>
                            </a:lnTo>
                            <a:lnTo>
                              <a:pt x="360" y="72"/>
                            </a:lnTo>
                            <a:lnTo>
                              <a:pt x="356" y="72"/>
                            </a:lnTo>
                            <a:lnTo>
                              <a:pt x="356" y="74"/>
                            </a:lnTo>
                            <a:lnTo>
                              <a:pt x="354" y="76"/>
                            </a:lnTo>
                            <a:lnTo>
                              <a:pt x="360" y="76"/>
                            </a:lnTo>
                            <a:lnTo>
                              <a:pt x="360" y="78"/>
                            </a:lnTo>
                            <a:lnTo>
                              <a:pt x="364" y="78"/>
                            </a:lnTo>
                            <a:lnTo>
                              <a:pt x="366" y="80"/>
                            </a:lnTo>
                            <a:lnTo>
                              <a:pt x="370" y="82"/>
                            </a:lnTo>
                            <a:lnTo>
                              <a:pt x="370" y="84"/>
                            </a:lnTo>
                            <a:lnTo>
                              <a:pt x="372" y="86"/>
                            </a:lnTo>
                            <a:lnTo>
                              <a:pt x="370" y="88"/>
                            </a:lnTo>
                            <a:lnTo>
                              <a:pt x="368" y="86"/>
                            </a:lnTo>
                            <a:lnTo>
                              <a:pt x="364" y="82"/>
                            </a:lnTo>
                            <a:lnTo>
                              <a:pt x="356" y="80"/>
                            </a:lnTo>
                            <a:lnTo>
                              <a:pt x="356" y="82"/>
                            </a:lnTo>
                            <a:lnTo>
                              <a:pt x="354" y="82"/>
                            </a:lnTo>
                            <a:lnTo>
                              <a:pt x="352" y="80"/>
                            </a:lnTo>
                            <a:lnTo>
                              <a:pt x="350" y="80"/>
                            </a:lnTo>
                            <a:lnTo>
                              <a:pt x="350" y="82"/>
                            </a:lnTo>
                            <a:lnTo>
                              <a:pt x="346" y="82"/>
                            </a:lnTo>
                            <a:lnTo>
                              <a:pt x="346" y="84"/>
                            </a:lnTo>
                            <a:lnTo>
                              <a:pt x="344" y="86"/>
                            </a:lnTo>
                            <a:lnTo>
                              <a:pt x="344" y="84"/>
                            </a:lnTo>
                            <a:lnTo>
                              <a:pt x="342" y="82"/>
                            </a:lnTo>
                            <a:lnTo>
                              <a:pt x="340" y="82"/>
                            </a:lnTo>
                            <a:lnTo>
                              <a:pt x="338" y="82"/>
                            </a:lnTo>
                            <a:lnTo>
                              <a:pt x="338" y="84"/>
                            </a:lnTo>
                            <a:lnTo>
                              <a:pt x="336" y="84"/>
                            </a:lnTo>
                            <a:lnTo>
                              <a:pt x="336" y="82"/>
                            </a:lnTo>
                            <a:lnTo>
                              <a:pt x="334" y="80"/>
                            </a:lnTo>
                            <a:lnTo>
                              <a:pt x="332" y="78"/>
                            </a:lnTo>
                            <a:lnTo>
                              <a:pt x="328" y="76"/>
                            </a:lnTo>
                            <a:lnTo>
                              <a:pt x="328" y="72"/>
                            </a:lnTo>
                            <a:lnTo>
                              <a:pt x="326" y="72"/>
                            </a:lnTo>
                            <a:lnTo>
                              <a:pt x="324" y="68"/>
                            </a:lnTo>
                            <a:lnTo>
                              <a:pt x="322" y="68"/>
                            </a:lnTo>
                            <a:lnTo>
                              <a:pt x="324" y="68"/>
                            </a:lnTo>
                            <a:lnTo>
                              <a:pt x="324" y="66"/>
                            </a:lnTo>
                            <a:lnTo>
                              <a:pt x="322" y="66"/>
                            </a:lnTo>
                            <a:lnTo>
                              <a:pt x="322" y="64"/>
                            </a:lnTo>
                            <a:lnTo>
                              <a:pt x="322" y="62"/>
                            </a:lnTo>
                            <a:lnTo>
                              <a:pt x="320" y="62"/>
                            </a:lnTo>
                            <a:lnTo>
                              <a:pt x="318" y="64"/>
                            </a:lnTo>
                            <a:lnTo>
                              <a:pt x="318" y="60"/>
                            </a:lnTo>
                            <a:lnTo>
                              <a:pt x="318" y="58"/>
                            </a:lnTo>
                            <a:lnTo>
                              <a:pt x="312" y="56"/>
                            </a:lnTo>
                            <a:lnTo>
                              <a:pt x="308" y="56"/>
                            </a:lnTo>
                            <a:lnTo>
                              <a:pt x="308" y="60"/>
                            </a:lnTo>
                            <a:lnTo>
                              <a:pt x="304" y="60"/>
                            </a:lnTo>
                            <a:lnTo>
                              <a:pt x="302" y="62"/>
                            </a:lnTo>
                            <a:lnTo>
                              <a:pt x="304" y="62"/>
                            </a:lnTo>
                            <a:lnTo>
                              <a:pt x="304" y="66"/>
                            </a:lnTo>
                            <a:lnTo>
                              <a:pt x="300" y="66"/>
                            </a:lnTo>
                            <a:lnTo>
                              <a:pt x="296" y="64"/>
                            </a:lnTo>
                            <a:lnTo>
                              <a:pt x="296" y="68"/>
                            </a:lnTo>
                            <a:lnTo>
                              <a:pt x="300" y="72"/>
                            </a:lnTo>
                            <a:lnTo>
                              <a:pt x="296" y="70"/>
                            </a:lnTo>
                            <a:lnTo>
                              <a:pt x="294" y="70"/>
                            </a:lnTo>
                            <a:lnTo>
                              <a:pt x="292" y="74"/>
                            </a:lnTo>
                            <a:lnTo>
                              <a:pt x="288" y="74"/>
                            </a:lnTo>
                            <a:lnTo>
                              <a:pt x="284" y="74"/>
                            </a:lnTo>
                            <a:lnTo>
                              <a:pt x="280" y="72"/>
                            </a:lnTo>
                            <a:lnTo>
                              <a:pt x="278" y="74"/>
                            </a:lnTo>
                            <a:lnTo>
                              <a:pt x="276" y="72"/>
                            </a:lnTo>
                            <a:lnTo>
                              <a:pt x="268" y="72"/>
                            </a:lnTo>
                            <a:lnTo>
                              <a:pt x="266" y="72"/>
                            </a:lnTo>
                            <a:lnTo>
                              <a:pt x="264" y="74"/>
                            </a:lnTo>
                            <a:lnTo>
                              <a:pt x="264" y="76"/>
                            </a:lnTo>
                            <a:lnTo>
                              <a:pt x="264" y="74"/>
                            </a:lnTo>
                            <a:lnTo>
                              <a:pt x="262" y="74"/>
                            </a:lnTo>
                            <a:lnTo>
                              <a:pt x="260" y="74"/>
                            </a:lnTo>
                            <a:lnTo>
                              <a:pt x="258" y="74"/>
                            </a:lnTo>
                            <a:lnTo>
                              <a:pt x="256" y="74"/>
                            </a:lnTo>
                            <a:lnTo>
                              <a:pt x="254" y="74"/>
                            </a:lnTo>
                            <a:lnTo>
                              <a:pt x="252" y="74"/>
                            </a:lnTo>
                            <a:lnTo>
                              <a:pt x="252" y="76"/>
                            </a:lnTo>
                            <a:lnTo>
                              <a:pt x="246" y="76"/>
                            </a:lnTo>
                            <a:lnTo>
                              <a:pt x="244" y="74"/>
                            </a:lnTo>
                            <a:lnTo>
                              <a:pt x="242" y="74"/>
                            </a:lnTo>
                            <a:lnTo>
                              <a:pt x="240" y="74"/>
                            </a:lnTo>
                            <a:lnTo>
                              <a:pt x="240" y="72"/>
                            </a:lnTo>
                            <a:lnTo>
                              <a:pt x="238" y="72"/>
                            </a:lnTo>
                            <a:lnTo>
                              <a:pt x="238" y="74"/>
                            </a:lnTo>
                            <a:lnTo>
                              <a:pt x="238" y="76"/>
                            </a:lnTo>
                            <a:lnTo>
                              <a:pt x="238" y="78"/>
                            </a:lnTo>
                            <a:lnTo>
                              <a:pt x="236" y="80"/>
                            </a:lnTo>
                            <a:lnTo>
                              <a:pt x="234" y="80"/>
                            </a:lnTo>
                            <a:lnTo>
                              <a:pt x="232" y="80"/>
                            </a:lnTo>
                            <a:lnTo>
                              <a:pt x="230" y="80"/>
                            </a:lnTo>
                            <a:lnTo>
                              <a:pt x="228" y="82"/>
                            </a:lnTo>
                            <a:lnTo>
                              <a:pt x="230" y="84"/>
                            </a:lnTo>
                            <a:lnTo>
                              <a:pt x="234" y="88"/>
                            </a:lnTo>
                            <a:lnTo>
                              <a:pt x="236" y="88"/>
                            </a:lnTo>
                            <a:lnTo>
                              <a:pt x="232" y="88"/>
                            </a:lnTo>
                            <a:lnTo>
                              <a:pt x="230" y="92"/>
                            </a:lnTo>
                            <a:lnTo>
                              <a:pt x="226" y="92"/>
                            </a:lnTo>
                            <a:lnTo>
                              <a:pt x="222" y="90"/>
                            </a:lnTo>
                            <a:lnTo>
                              <a:pt x="220" y="94"/>
                            </a:lnTo>
                            <a:lnTo>
                              <a:pt x="220" y="96"/>
                            </a:lnTo>
                            <a:lnTo>
                              <a:pt x="224" y="96"/>
                            </a:lnTo>
                            <a:lnTo>
                              <a:pt x="228" y="94"/>
                            </a:lnTo>
                            <a:lnTo>
                              <a:pt x="230" y="96"/>
                            </a:lnTo>
                            <a:lnTo>
                              <a:pt x="234" y="96"/>
                            </a:lnTo>
                            <a:lnTo>
                              <a:pt x="236" y="96"/>
                            </a:lnTo>
                            <a:lnTo>
                              <a:pt x="234" y="98"/>
                            </a:lnTo>
                            <a:lnTo>
                              <a:pt x="232" y="98"/>
                            </a:lnTo>
                            <a:lnTo>
                              <a:pt x="230" y="98"/>
                            </a:lnTo>
                            <a:lnTo>
                              <a:pt x="228" y="98"/>
                            </a:lnTo>
                            <a:lnTo>
                              <a:pt x="228" y="100"/>
                            </a:lnTo>
                            <a:lnTo>
                              <a:pt x="228" y="102"/>
                            </a:lnTo>
                            <a:lnTo>
                              <a:pt x="228" y="104"/>
                            </a:lnTo>
                            <a:lnTo>
                              <a:pt x="228" y="106"/>
                            </a:lnTo>
                            <a:lnTo>
                              <a:pt x="230" y="108"/>
                            </a:lnTo>
                            <a:lnTo>
                              <a:pt x="230" y="110"/>
                            </a:lnTo>
                            <a:lnTo>
                              <a:pt x="232" y="110"/>
                            </a:lnTo>
                            <a:lnTo>
                              <a:pt x="236" y="112"/>
                            </a:lnTo>
                            <a:lnTo>
                              <a:pt x="238" y="114"/>
                            </a:lnTo>
                            <a:lnTo>
                              <a:pt x="242" y="116"/>
                            </a:lnTo>
                            <a:lnTo>
                              <a:pt x="242" y="118"/>
                            </a:lnTo>
                            <a:lnTo>
                              <a:pt x="242" y="120"/>
                            </a:lnTo>
                            <a:lnTo>
                              <a:pt x="240" y="120"/>
                            </a:lnTo>
                            <a:lnTo>
                              <a:pt x="238" y="122"/>
                            </a:lnTo>
                            <a:lnTo>
                              <a:pt x="236" y="122"/>
                            </a:lnTo>
                            <a:lnTo>
                              <a:pt x="236" y="124"/>
                            </a:lnTo>
                            <a:lnTo>
                              <a:pt x="234" y="124"/>
                            </a:lnTo>
                            <a:lnTo>
                              <a:pt x="232" y="124"/>
                            </a:lnTo>
                            <a:lnTo>
                              <a:pt x="230" y="126"/>
                            </a:lnTo>
                            <a:lnTo>
                              <a:pt x="228" y="126"/>
                            </a:lnTo>
                            <a:lnTo>
                              <a:pt x="228" y="128"/>
                            </a:lnTo>
                            <a:lnTo>
                              <a:pt x="228" y="130"/>
                            </a:lnTo>
                            <a:lnTo>
                              <a:pt x="226" y="130"/>
                            </a:lnTo>
                            <a:lnTo>
                              <a:pt x="226" y="132"/>
                            </a:lnTo>
                            <a:lnTo>
                              <a:pt x="224" y="132"/>
                            </a:lnTo>
                            <a:lnTo>
                              <a:pt x="226" y="132"/>
                            </a:lnTo>
                            <a:lnTo>
                              <a:pt x="228" y="132"/>
                            </a:lnTo>
                            <a:lnTo>
                              <a:pt x="228" y="130"/>
                            </a:lnTo>
                            <a:lnTo>
                              <a:pt x="230" y="130"/>
                            </a:lnTo>
                            <a:lnTo>
                              <a:pt x="232" y="128"/>
                            </a:lnTo>
                            <a:lnTo>
                              <a:pt x="234" y="128"/>
                            </a:lnTo>
                            <a:lnTo>
                              <a:pt x="236" y="128"/>
                            </a:lnTo>
                            <a:lnTo>
                              <a:pt x="236" y="130"/>
                            </a:lnTo>
                            <a:lnTo>
                              <a:pt x="238" y="130"/>
                            </a:lnTo>
                            <a:lnTo>
                              <a:pt x="238" y="128"/>
                            </a:lnTo>
                            <a:lnTo>
                              <a:pt x="238" y="126"/>
                            </a:lnTo>
                            <a:lnTo>
                              <a:pt x="240" y="124"/>
                            </a:lnTo>
                            <a:lnTo>
                              <a:pt x="242" y="124"/>
                            </a:lnTo>
                            <a:lnTo>
                              <a:pt x="242" y="122"/>
                            </a:lnTo>
                            <a:lnTo>
                              <a:pt x="244" y="120"/>
                            </a:lnTo>
                            <a:lnTo>
                              <a:pt x="246" y="120"/>
                            </a:lnTo>
                            <a:lnTo>
                              <a:pt x="248" y="120"/>
                            </a:lnTo>
                            <a:lnTo>
                              <a:pt x="250" y="120"/>
                            </a:lnTo>
                            <a:lnTo>
                              <a:pt x="250" y="118"/>
                            </a:lnTo>
                            <a:lnTo>
                              <a:pt x="250" y="116"/>
                            </a:lnTo>
                            <a:lnTo>
                              <a:pt x="250" y="112"/>
                            </a:lnTo>
                            <a:lnTo>
                              <a:pt x="250" y="110"/>
                            </a:lnTo>
                            <a:lnTo>
                              <a:pt x="252" y="110"/>
                            </a:lnTo>
                            <a:lnTo>
                              <a:pt x="254" y="110"/>
                            </a:lnTo>
                            <a:lnTo>
                              <a:pt x="256" y="108"/>
                            </a:lnTo>
                            <a:lnTo>
                              <a:pt x="262" y="108"/>
                            </a:lnTo>
                            <a:lnTo>
                              <a:pt x="264" y="110"/>
                            </a:lnTo>
                            <a:lnTo>
                              <a:pt x="266" y="110"/>
                            </a:lnTo>
                            <a:lnTo>
                              <a:pt x="268" y="112"/>
                            </a:lnTo>
                            <a:lnTo>
                              <a:pt x="270" y="112"/>
                            </a:lnTo>
                            <a:lnTo>
                              <a:pt x="272" y="112"/>
                            </a:lnTo>
                            <a:lnTo>
                              <a:pt x="274" y="112"/>
                            </a:lnTo>
                            <a:lnTo>
                              <a:pt x="276" y="114"/>
                            </a:lnTo>
                            <a:lnTo>
                              <a:pt x="278" y="114"/>
                            </a:lnTo>
                            <a:lnTo>
                              <a:pt x="280" y="114"/>
                            </a:lnTo>
                            <a:lnTo>
                              <a:pt x="282" y="116"/>
                            </a:lnTo>
                            <a:lnTo>
                              <a:pt x="284" y="116"/>
                            </a:lnTo>
                            <a:lnTo>
                              <a:pt x="282" y="118"/>
                            </a:lnTo>
                            <a:lnTo>
                              <a:pt x="284" y="120"/>
                            </a:lnTo>
                            <a:lnTo>
                              <a:pt x="286" y="122"/>
                            </a:lnTo>
                            <a:lnTo>
                              <a:pt x="288" y="128"/>
                            </a:lnTo>
                            <a:lnTo>
                              <a:pt x="288" y="124"/>
                            </a:lnTo>
                            <a:lnTo>
                              <a:pt x="292" y="124"/>
                            </a:lnTo>
                            <a:lnTo>
                              <a:pt x="292" y="126"/>
                            </a:lnTo>
                            <a:lnTo>
                              <a:pt x="292" y="130"/>
                            </a:lnTo>
                            <a:lnTo>
                              <a:pt x="294" y="132"/>
                            </a:lnTo>
                            <a:lnTo>
                              <a:pt x="296" y="132"/>
                            </a:lnTo>
                            <a:lnTo>
                              <a:pt x="296" y="130"/>
                            </a:lnTo>
                            <a:lnTo>
                              <a:pt x="296" y="128"/>
                            </a:lnTo>
                            <a:lnTo>
                              <a:pt x="300" y="130"/>
                            </a:lnTo>
                            <a:lnTo>
                              <a:pt x="302" y="132"/>
                            </a:lnTo>
                            <a:lnTo>
                              <a:pt x="306" y="134"/>
                            </a:lnTo>
                            <a:lnTo>
                              <a:pt x="308" y="132"/>
                            </a:lnTo>
                            <a:lnTo>
                              <a:pt x="310" y="132"/>
                            </a:lnTo>
                            <a:lnTo>
                              <a:pt x="310" y="134"/>
                            </a:lnTo>
                            <a:lnTo>
                              <a:pt x="308" y="134"/>
                            </a:lnTo>
                            <a:lnTo>
                              <a:pt x="308" y="138"/>
                            </a:lnTo>
                            <a:lnTo>
                              <a:pt x="310" y="140"/>
                            </a:lnTo>
                            <a:lnTo>
                              <a:pt x="312" y="138"/>
                            </a:lnTo>
                            <a:lnTo>
                              <a:pt x="314" y="138"/>
                            </a:lnTo>
                            <a:lnTo>
                              <a:pt x="318" y="140"/>
                            </a:lnTo>
                            <a:lnTo>
                              <a:pt x="322" y="140"/>
                            </a:lnTo>
                            <a:lnTo>
                              <a:pt x="324" y="142"/>
                            </a:lnTo>
                            <a:lnTo>
                              <a:pt x="322" y="142"/>
                            </a:lnTo>
                            <a:lnTo>
                              <a:pt x="320" y="142"/>
                            </a:lnTo>
                            <a:lnTo>
                              <a:pt x="318" y="142"/>
                            </a:lnTo>
                            <a:lnTo>
                              <a:pt x="316" y="142"/>
                            </a:lnTo>
                            <a:lnTo>
                              <a:pt x="314" y="142"/>
                            </a:lnTo>
                            <a:lnTo>
                              <a:pt x="314" y="144"/>
                            </a:lnTo>
                            <a:lnTo>
                              <a:pt x="316" y="144"/>
                            </a:lnTo>
                            <a:lnTo>
                              <a:pt x="316" y="146"/>
                            </a:lnTo>
                            <a:lnTo>
                              <a:pt x="318" y="146"/>
                            </a:lnTo>
                            <a:lnTo>
                              <a:pt x="320" y="148"/>
                            </a:lnTo>
                            <a:lnTo>
                              <a:pt x="322" y="148"/>
                            </a:lnTo>
                            <a:lnTo>
                              <a:pt x="322" y="150"/>
                            </a:lnTo>
                            <a:lnTo>
                              <a:pt x="326" y="156"/>
                            </a:lnTo>
                            <a:lnTo>
                              <a:pt x="324" y="162"/>
                            </a:lnTo>
                            <a:lnTo>
                              <a:pt x="328" y="162"/>
                            </a:lnTo>
                            <a:lnTo>
                              <a:pt x="328" y="168"/>
                            </a:lnTo>
                            <a:lnTo>
                              <a:pt x="328" y="166"/>
                            </a:lnTo>
                            <a:lnTo>
                              <a:pt x="330" y="166"/>
                            </a:lnTo>
                            <a:lnTo>
                              <a:pt x="332" y="168"/>
                            </a:lnTo>
                            <a:lnTo>
                              <a:pt x="332" y="170"/>
                            </a:lnTo>
                            <a:lnTo>
                              <a:pt x="332" y="172"/>
                            </a:lnTo>
                            <a:lnTo>
                              <a:pt x="332" y="174"/>
                            </a:lnTo>
                            <a:lnTo>
                              <a:pt x="334" y="176"/>
                            </a:lnTo>
                            <a:lnTo>
                              <a:pt x="336" y="178"/>
                            </a:lnTo>
                            <a:lnTo>
                              <a:pt x="338" y="180"/>
                            </a:lnTo>
                            <a:lnTo>
                              <a:pt x="340" y="180"/>
                            </a:lnTo>
                            <a:lnTo>
                              <a:pt x="342" y="182"/>
                            </a:lnTo>
                            <a:lnTo>
                              <a:pt x="342" y="184"/>
                            </a:lnTo>
                            <a:lnTo>
                              <a:pt x="342" y="186"/>
                            </a:lnTo>
                            <a:lnTo>
                              <a:pt x="344" y="186"/>
                            </a:lnTo>
                            <a:lnTo>
                              <a:pt x="346" y="188"/>
                            </a:lnTo>
                            <a:lnTo>
                              <a:pt x="348" y="188"/>
                            </a:lnTo>
                            <a:lnTo>
                              <a:pt x="348" y="190"/>
                            </a:lnTo>
                            <a:lnTo>
                              <a:pt x="350" y="190"/>
                            </a:lnTo>
                            <a:lnTo>
                              <a:pt x="350" y="192"/>
                            </a:lnTo>
                            <a:lnTo>
                              <a:pt x="352" y="192"/>
                            </a:lnTo>
                            <a:lnTo>
                              <a:pt x="354" y="192"/>
                            </a:lnTo>
                            <a:lnTo>
                              <a:pt x="354" y="194"/>
                            </a:lnTo>
                            <a:lnTo>
                              <a:pt x="356" y="194"/>
                            </a:lnTo>
                            <a:lnTo>
                              <a:pt x="358" y="194"/>
                            </a:lnTo>
                            <a:lnTo>
                              <a:pt x="360" y="196"/>
                            </a:lnTo>
                            <a:lnTo>
                              <a:pt x="364" y="196"/>
                            </a:lnTo>
                            <a:lnTo>
                              <a:pt x="366" y="200"/>
                            </a:lnTo>
                            <a:lnTo>
                              <a:pt x="368" y="202"/>
                            </a:lnTo>
                            <a:lnTo>
                              <a:pt x="370" y="206"/>
                            </a:lnTo>
                            <a:lnTo>
                              <a:pt x="374" y="206"/>
                            </a:lnTo>
                            <a:lnTo>
                              <a:pt x="374" y="210"/>
                            </a:lnTo>
                            <a:lnTo>
                              <a:pt x="376" y="210"/>
                            </a:lnTo>
                            <a:lnTo>
                              <a:pt x="376" y="214"/>
                            </a:lnTo>
                            <a:lnTo>
                              <a:pt x="378" y="214"/>
                            </a:lnTo>
                            <a:lnTo>
                              <a:pt x="380" y="214"/>
                            </a:lnTo>
                            <a:lnTo>
                              <a:pt x="382" y="214"/>
                            </a:lnTo>
                            <a:lnTo>
                              <a:pt x="384" y="216"/>
                            </a:lnTo>
                            <a:lnTo>
                              <a:pt x="384" y="218"/>
                            </a:lnTo>
                            <a:lnTo>
                              <a:pt x="386" y="218"/>
                            </a:lnTo>
                            <a:lnTo>
                              <a:pt x="386" y="220"/>
                            </a:lnTo>
                            <a:lnTo>
                              <a:pt x="392" y="222"/>
                            </a:lnTo>
                            <a:lnTo>
                              <a:pt x="394" y="222"/>
                            </a:lnTo>
                            <a:lnTo>
                              <a:pt x="392" y="218"/>
                            </a:lnTo>
                            <a:lnTo>
                              <a:pt x="390" y="218"/>
                            </a:lnTo>
                            <a:lnTo>
                              <a:pt x="388" y="218"/>
                            </a:lnTo>
                            <a:lnTo>
                              <a:pt x="386" y="216"/>
                            </a:lnTo>
                            <a:lnTo>
                              <a:pt x="386" y="214"/>
                            </a:lnTo>
                            <a:lnTo>
                              <a:pt x="386" y="212"/>
                            </a:lnTo>
                            <a:lnTo>
                              <a:pt x="384" y="210"/>
                            </a:lnTo>
                            <a:lnTo>
                              <a:pt x="382" y="210"/>
                            </a:lnTo>
                            <a:lnTo>
                              <a:pt x="382" y="208"/>
                            </a:lnTo>
                            <a:lnTo>
                              <a:pt x="380" y="208"/>
                            </a:lnTo>
                            <a:lnTo>
                              <a:pt x="380" y="206"/>
                            </a:lnTo>
                            <a:lnTo>
                              <a:pt x="378" y="206"/>
                            </a:lnTo>
                            <a:lnTo>
                              <a:pt x="376" y="204"/>
                            </a:lnTo>
                            <a:lnTo>
                              <a:pt x="374" y="202"/>
                            </a:lnTo>
                            <a:lnTo>
                              <a:pt x="370" y="198"/>
                            </a:lnTo>
                            <a:lnTo>
                              <a:pt x="368" y="196"/>
                            </a:lnTo>
                            <a:lnTo>
                              <a:pt x="370" y="196"/>
                            </a:lnTo>
                            <a:lnTo>
                              <a:pt x="370" y="194"/>
                            </a:lnTo>
                            <a:lnTo>
                              <a:pt x="372" y="194"/>
                            </a:lnTo>
                            <a:lnTo>
                              <a:pt x="372" y="196"/>
                            </a:lnTo>
                            <a:lnTo>
                              <a:pt x="374" y="196"/>
                            </a:lnTo>
                            <a:lnTo>
                              <a:pt x="376" y="198"/>
                            </a:lnTo>
                            <a:lnTo>
                              <a:pt x="376" y="200"/>
                            </a:lnTo>
                            <a:lnTo>
                              <a:pt x="376" y="202"/>
                            </a:lnTo>
                            <a:lnTo>
                              <a:pt x="378" y="202"/>
                            </a:lnTo>
                            <a:lnTo>
                              <a:pt x="380" y="202"/>
                            </a:lnTo>
                            <a:lnTo>
                              <a:pt x="382" y="202"/>
                            </a:lnTo>
                            <a:lnTo>
                              <a:pt x="384" y="204"/>
                            </a:lnTo>
                            <a:lnTo>
                              <a:pt x="384" y="206"/>
                            </a:lnTo>
                            <a:lnTo>
                              <a:pt x="386" y="208"/>
                            </a:lnTo>
                            <a:lnTo>
                              <a:pt x="388" y="208"/>
                            </a:lnTo>
                            <a:lnTo>
                              <a:pt x="388" y="210"/>
                            </a:lnTo>
                            <a:lnTo>
                              <a:pt x="390" y="210"/>
                            </a:lnTo>
                            <a:lnTo>
                              <a:pt x="392" y="212"/>
                            </a:lnTo>
                            <a:lnTo>
                              <a:pt x="396" y="212"/>
                            </a:lnTo>
                            <a:lnTo>
                              <a:pt x="398" y="214"/>
                            </a:lnTo>
                            <a:lnTo>
                              <a:pt x="404" y="216"/>
                            </a:lnTo>
                            <a:lnTo>
                              <a:pt x="408" y="222"/>
                            </a:lnTo>
                            <a:lnTo>
                              <a:pt x="406" y="222"/>
                            </a:lnTo>
                            <a:lnTo>
                              <a:pt x="404" y="222"/>
                            </a:lnTo>
                            <a:lnTo>
                              <a:pt x="404" y="224"/>
                            </a:lnTo>
                            <a:lnTo>
                              <a:pt x="402" y="224"/>
                            </a:lnTo>
                            <a:lnTo>
                              <a:pt x="404" y="224"/>
                            </a:lnTo>
                            <a:lnTo>
                              <a:pt x="404" y="226"/>
                            </a:lnTo>
                            <a:lnTo>
                              <a:pt x="406" y="226"/>
                            </a:lnTo>
                            <a:lnTo>
                              <a:pt x="406" y="228"/>
                            </a:lnTo>
                            <a:lnTo>
                              <a:pt x="408" y="228"/>
                            </a:lnTo>
                            <a:lnTo>
                              <a:pt x="408" y="230"/>
                            </a:lnTo>
                            <a:lnTo>
                              <a:pt x="410" y="230"/>
                            </a:lnTo>
                            <a:lnTo>
                              <a:pt x="412" y="230"/>
                            </a:lnTo>
                            <a:lnTo>
                              <a:pt x="414" y="230"/>
                            </a:lnTo>
                            <a:lnTo>
                              <a:pt x="416" y="228"/>
                            </a:lnTo>
                            <a:lnTo>
                              <a:pt x="422" y="228"/>
                            </a:lnTo>
                            <a:lnTo>
                              <a:pt x="426" y="228"/>
                            </a:lnTo>
                            <a:lnTo>
                              <a:pt x="428" y="224"/>
                            </a:lnTo>
                            <a:lnTo>
                              <a:pt x="430" y="220"/>
                            </a:lnTo>
                            <a:lnTo>
                              <a:pt x="432" y="220"/>
                            </a:lnTo>
                            <a:lnTo>
                              <a:pt x="432" y="222"/>
                            </a:lnTo>
                            <a:lnTo>
                              <a:pt x="434" y="222"/>
                            </a:lnTo>
                            <a:lnTo>
                              <a:pt x="434" y="224"/>
                            </a:lnTo>
                            <a:lnTo>
                              <a:pt x="442" y="220"/>
                            </a:lnTo>
                            <a:lnTo>
                              <a:pt x="442" y="222"/>
                            </a:lnTo>
                            <a:lnTo>
                              <a:pt x="442" y="224"/>
                            </a:lnTo>
                            <a:lnTo>
                              <a:pt x="440" y="226"/>
                            </a:lnTo>
                            <a:lnTo>
                              <a:pt x="438" y="234"/>
                            </a:lnTo>
                            <a:lnTo>
                              <a:pt x="442" y="242"/>
                            </a:lnTo>
                            <a:lnTo>
                              <a:pt x="442" y="240"/>
                            </a:lnTo>
                            <a:lnTo>
                              <a:pt x="442" y="238"/>
                            </a:lnTo>
                            <a:lnTo>
                              <a:pt x="442" y="234"/>
                            </a:lnTo>
                            <a:lnTo>
                              <a:pt x="444" y="232"/>
                            </a:lnTo>
                            <a:lnTo>
                              <a:pt x="444" y="230"/>
                            </a:lnTo>
                            <a:close/>
                            <a:moveTo>
                              <a:pt x="270" y="62"/>
                            </a:moveTo>
                            <a:lnTo>
                              <a:pt x="272" y="64"/>
                            </a:lnTo>
                            <a:lnTo>
                              <a:pt x="276" y="64"/>
                            </a:lnTo>
                            <a:lnTo>
                              <a:pt x="278" y="68"/>
                            </a:lnTo>
                            <a:lnTo>
                              <a:pt x="280" y="62"/>
                            </a:lnTo>
                            <a:lnTo>
                              <a:pt x="282" y="68"/>
                            </a:lnTo>
                            <a:lnTo>
                              <a:pt x="284" y="66"/>
                            </a:lnTo>
                            <a:lnTo>
                              <a:pt x="288" y="68"/>
                            </a:lnTo>
                            <a:lnTo>
                              <a:pt x="292" y="68"/>
                            </a:lnTo>
                            <a:lnTo>
                              <a:pt x="294" y="66"/>
                            </a:lnTo>
                            <a:lnTo>
                              <a:pt x="298" y="64"/>
                            </a:lnTo>
                            <a:lnTo>
                              <a:pt x="294" y="62"/>
                            </a:lnTo>
                            <a:lnTo>
                              <a:pt x="292" y="58"/>
                            </a:lnTo>
                            <a:lnTo>
                              <a:pt x="286" y="58"/>
                            </a:lnTo>
                            <a:lnTo>
                              <a:pt x="286" y="56"/>
                            </a:lnTo>
                            <a:lnTo>
                              <a:pt x="282" y="54"/>
                            </a:lnTo>
                            <a:lnTo>
                              <a:pt x="280" y="54"/>
                            </a:lnTo>
                            <a:lnTo>
                              <a:pt x="278" y="56"/>
                            </a:lnTo>
                            <a:lnTo>
                              <a:pt x="278" y="60"/>
                            </a:lnTo>
                            <a:lnTo>
                              <a:pt x="276" y="60"/>
                            </a:lnTo>
                            <a:lnTo>
                              <a:pt x="272" y="60"/>
                            </a:lnTo>
                            <a:lnTo>
                              <a:pt x="270" y="62"/>
                            </a:lnTo>
                            <a:close/>
                            <a:moveTo>
                              <a:pt x="264" y="54"/>
                            </a:moveTo>
                            <a:lnTo>
                              <a:pt x="264" y="56"/>
                            </a:lnTo>
                            <a:lnTo>
                              <a:pt x="262" y="56"/>
                            </a:lnTo>
                            <a:lnTo>
                              <a:pt x="262" y="58"/>
                            </a:lnTo>
                            <a:lnTo>
                              <a:pt x="264" y="58"/>
                            </a:lnTo>
                            <a:lnTo>
                              <a:pt x="264" y="60"/>
                            </a:lnTo>
                            <a:lnTo>
                              <a:pt x="262" y="62"/>
                            </a:lnTo>
                            <a:lnTo>
                              <a:pt x="264" y="62"/>
                            </a:lnTo>
                            <a:lnTo>
                              <a:pt x="264" y="66"/>
                            </a:lnTo>
                            <a:lnTo>
                              <a:pt x="268" y="68"/>
                            </a:lnTo>
                            <a:lnTo>
                              <a:pt x="268" y="64"/>
                            </a:lnTo>
                            <a:lnTo>
                              <a:pt x="270" y="64"/>
                            </a:lnTo>
                            <a:lnTo>
                              <a:pt x="268" y="60"/>
                            </a:lnTo>
                            <a:lnTo>
                              <a:pt x="268" y="58"/>
                            </a:lnTo>
                            <a:lnTo>
                              <a:pt x="268" y="56"/>
                            </a:lnTo>
                            <a:lnTo>
                              <a:pt x="266" y="54"/>
                            </a:lnTo>
                            <a:lnTo>
                              <a:pt x="264" y="54"/>
                            </a:lnTo>
                            <a:close/>
                            <a:moveTo>
                              <a:pt x="288" y="52"/>
                            </a:moveTo>
                            <a:lnTo>
                              <a:pt x="294" y="50"/>
                            </a:lnTo>
                            <a:lnTo>
                              <a:pt x="294" y="54"/>
                            </a:lnTo>
                            <a:lnTo>
                              <a:pt x="298" y="50"/>
                            </a:lnTo>
                            <a:lnTo>
                              <a:pt x="302" y="56"/>
                            </a:lnTo>
                            <a:lnTo>
                              <a:pt x="306" y="54"/>
                            </a:lnTo>
                            <a:lnTo>
                              <a:pt x="306" y="48"/>
                            </a:lnTo>
                            <a:lnTo>
                              <a:pt x="308" y="46"/>
                            </a:lnTo>
                            <a:lnTo>
                              <a:pt x="314" y="46"/>
                            </a:lnTo>
                            <a:lnTo>
                              <a:pt x="318" y="48"/>
                            </a:lnTo>
                            <a:lnTo>
                              <a:pt x="320" y="42"/>
                            </a:lnTo>
                            <a:lnTo>
                              <a:pt x="324" y="44"/>
                            </a:lnTo>
                            <a:lnTo>
                              <a:pt x="322" y="40"/>
                            </a:lnTo>
                            <a:lnTo>
                              <a:pt x="320" y="40"/>
                            </a:lnTo>
                            <a:lnTo>
                              <a:pt x="314" y="40"/>
                            </a:lnTo>
                            <a:lnTo>
                              <a:pt x="308" y="38"/>
                            </a:lnTo>
                            <a:lnTo>
                              <a:pt x="304" y="40"/>
                            </a:lnTo>
                            <a:lnTo>
                              <a:pt x="300" y="42"/>
                            </a:lnTo>
                            <a:lnTo>
                              <a:pt x="294" y="42"/>
                            </a:lnTo>
                            <a:lnTo>
                              <a:pt x="290" y="46"/>
                            </a:lnTo>
                            <a:lnTo>
                              <a:pt x="288" y="46"/>
                            </a:lnTo>
                            <a:lnTo>
                              <a:pt x="288" y="50"/>
                            </a:lnTo>
                            <a:lnTo>
                              <a:pt x="288" y="52"/>
                            </a:lnTo>
                            <a:close/>
                            <a:moveTo>
                              <a:pt x="324" y="48"/>
                            </a:moveTo>
                            <a:lnTo>
                              <a:pt x="322" y="48"/>
                            </a:lnTo>
                            <a:lnTo>
                              <a:pt x="322" y="50"/>
                            </a:lnTo>
                            <a:lnTo>
                              <a:pt x="324" y="52"/>
                            </a:lnTo>
                            <a:lnTo>
                              <a:pt x="326" y="52"/>
                            </a:lnTo>
                            <a:lnTo>
                              <a:pt x="328" y="52"/>
                            </a:lnTo>
                            <a:lnTo>
                              <a:pt x="332" y="54"/>
                            </a:lnTo>
                            <a:lnTo>
                              <a:pt x="332" y="50"/>
                            </a:lnTo>
                            <a:lnTo>
                              <a:pt x="334" y="50"/>
                            </a:lnTo>
                            <a:lnTo>
                              <a:pt x="336" y="50"/>
                            </a:lnTo>
                            <a:lnTo>
                              <a:pt x="338" y="50"/>
                            </a:lnTo>
                            <a:lnTo>
                              <a:pt x="338" y="48"/>
                            </a:lnTo>
                            <a:lnTo>
                              <a:pt x="336" y="48"/>
                            </a:lnTo>
                            <a:lnTo>
                              <a:pt x="334" y="48"/>
                            </a:lnTo>
                            <a:lnTo>
                              <a:pt x="332" y="48"/>
                            </a:lnTo>
                            <a:lnTo>
                              <a:pt x="332" y="46"/>
                            </a:lnTo>
                            <a:lnTo>
                              <a:pt x="328" y="44"/>
                            </a:lnTo>
                            <a:lnTo>
                              <a:pt x="324" y="48"/>
                            </a:lnTo>
                            <a:close/>
                            <a:moveTo>
                              <a:pt x="264" y="50"/>
                            </a:moveTo>
                            <a:lnTo>
                              <a:pt x="264" y="50"/>
                            </a:lnTo>
                            <a:lnTo>
                              <a:pt x="264" y="48"/>
                            </a:lnTo>
                            <a:lnTo>
                              <a:pt x="262" y="48"/>
                            </a:lnTo>
                            <a:lnTo>
                              <a:pt x="262" y="46"/>
                            </a:lnTo>
                            <a:lnTo>
                              <a:pt x="260" y="48"/>
                            </a:lnTo>
                            <a:lnTo>
                              <a:pt x="260" y="50"/>
                            </a:lnTo>
                            <a:lnTo>
                              <a:pt x="260" y="52"/>
                            </a:lnTo>
                            <a:lnTo>
                              <a:pt x="262" y="52"/>
                            </a:lnTo>
                            <a:lnTo>
                              <a:pt x="262" y="54"/>
                            </a:lnTo>
                            <a:lnTo>
                              <a:pt x="264" y="54"/>
                            </a:lnTo>
                            <a:lnTo>
                              <a:pt x="264" y="52"/>
                            </a:lnTo>
                            <a:lnTo>
                              <a:pt x="266" y="52"/>
                            </a:lnTo>
                            <a:lnTo>
                              <a:pt x="264" y="50"/>
                            </a:lnTo>
                            <a:close/>
                            <a:moveTo>
                              <a:pt x="254" y="32"/>
                            </a:moveTo>
                            <a:lnTo>
                              <a:pt x="254" y="32"/>
                            </a:lnTo>
                            <a:lnTo>
                              <a:pt x="256" y="36"/>
                            </a:lnTo>
                            <a:lnTo>
                              <a:pt x="256" y="38"/>
                            </a:lnTo>
                            <a:lnTo>
                              <a:pt x="260" y="38"/>
                            </a:lnTo>
                            <a:lnTo>
                              <a:pt x="262" y="38"/>
                            </a:lnTo>
                            <a:lnTo>
                              <a:pt x="262" y="36"/>
                            </a:lnTo>
                            <a:lnTo>
                              <a:pt x="260" y="36"/>
                            </a:lnTo>
                            <a:lnTo>
                              <a:pt x="258" y="34"/>
                            </a:lnTo>
                            <a:lnTo>
                              <a:pt x="260" y="34"/>
                            </a:lnTo>
                            <a:lnTo>
                              <a:pt x="256" y="32"/>
                            </a:lnTo>
                            <a:lnTo>
                              <a:pt x="256" y="30"/>
                            </a:lnTo>
                            <a:lnTo>
                              <a:pt x="254" y="28"/>
                            </a:lnTo>
                            <a:lnTo>
                              <a:pt x="254" y="30"/>
                            </a:lnTo>
                            <a:lnTo>
                              <a:pt x="254" y="32"/>
                            </a:lnTo>
                            <a:close/>
                            <a:moveTo>
                              <a:pt x="272" y="54"/>
                            </a:moveTo>
                            <a:lnTo>
                              <a:pt x="274" y="56"/>
                            </a:lnTo>
                            <a:lnTo>
                              <a:pt x="268" y="50"/>
                            </a:lnTo>
                            <a:lnTo>
                              <a:pt x="268" y="52"/>
                            </a:lnTo>
                            <a:lnTo>
                              <a:pt x="268" y="54"/>
                            </a:lnTo>
                            <a:lnTo>
                              <a:pt x="272" y="54"/>
                            </a:lnTo>
                            <a:close/>
                            <a:moveTo>
                              <a:pt x="284" y="38"/>
                            </a:moveTo>
                            <a:lnTo>
                              <a:pt x="284" y="38"/>
                            </a:lnTo>
                            <a:lnTo>
                              <a:pt x="284" y="36"/>
                            </a:lnTo>
                            <a:lnTo>
                              <a:pt x="280" y="36"/>
                            </a:lnTo>
                            <a:lnTo>
                              <a:pt x="280" y="38"/>
                            </a:lnTo>
                            <a:lnTo>
                              <a:pt x="282" y="38"/>
                            </a:lnTo>
                            <a:lnTo>
                              <a:pt x="284" y="38"/>
                            </a:lnTo>
                            <a:close/>
                            <a:moveTo>
                              <a:pt x="260" y="30"/>
                            </a:moveTo>
                            <a:lnTo>
                              <a:pt x="258" y="30"/>
                            </a:lnTo>
                            <a:lnTo>
                              <a:pt x="258" y="32"/>
                            </a:lnTo>
                            <a:lnTo>
                              <a:pt x="260" y="32"/>
                            </a:lnTo>
                            <a:lnTo>
                              <a:pt x="260" y="30"/>
                            </a:lnTo>
                            <a:close/>
                            <a:moveTo>
                              <a:pt x="254" y="32"/>
                            </a:moveTo>
                            <a:lnTo>
                              <a:pt x="254" y="32"/>
                            </a:lnTo>
                            <a:lnTo>
                              <a:pt x="252" y="32"/>
                            </a:lnTo>
                            <a:lnTo>
                              <a:pt x="254" y="32"/>
                            </a:lnTo>
                            <a:close/>
                            <a:moveTo>
                              <a:pt x="298" y="32"/>
                            </a:moveTo>
                            <a:lnTo>
                              <a:pt x="300" y="32"/>
                            </a:lnTo>
                            <a:lnTo>
                              <a:pt x="296" y="32"/>
                            </a:lnTo>
                            <a:lnTo>
                              <a:pt x="298" y="32"/>
                            </a:lnTo>
                            <a:close/>
                            <a:moveTo>
                              <a:pt x="104" y="178"/>
                            </a:moveTo>
                            <a:lnTo>
                              <a:pt x="104" y="178"/>
                            </a:lnTo>
                            <a:close/>
                            <a:moveTo>
                              <a:pt x="200" y="96"/>
                            </a:moveTo>
                            <a:lnTo>
                              <a:pt x="202" y="92"/>
                            </a:lnTo>
                            <a:lnTo>
                              <a:pt x="202" y="90"/>
                            </a:lnTo>
                            <a:lnTo>
                              <a:pt x="206" y="88"/>
                            </a:lnTo>
                            <a:lnTo>
                              <a:pt x="204" y="94"/>
                            </a:lnTo>
                            <a:lnTo>
                              <a:pt x="210" y="94"/>
                            </a:lnTo>
                            <a:lnTo>
                              <a:pt x="214" y="98"/>
                            </a:lnTo>
                            <a:lnTo>
                              <a:pt x="214" y="94"/>
                            </a:lnTo>
                            <a:lnTo>
                              <a:pt x="216" y="94"/>
                            </a:lnTo>
                            <a:lnTo>
                              <a:pt x="214" y="92"/>
                            </a:lnTo>
                            <a:lnTo>
                              <a:pt x="210" y="92"/>
                            </a:lnTo>
                            <a:lnTo>
                              <a:pt x="212" y="90"/>
                            </a:lnTo>
                            <a:lnTo>
                              <a:pt x="210" y="88"/>
                            </a:lnTo>
                            <a:lnTo>
                              <a:pt x="206" y="88"/>
                            </a:lnTo>
                            <a:lnTo>
                              <a:pt x="210" y="86"/>
                            </a:lnTo>
                            <a:lnTo>
                              <a:pt x="208" y="82"/>
                            </a:lnTo>
                            <a:lnTo>
                              <a:pt x="204" y="82"/>
                            </a:lnTo>
                            <a:lnTo>
                              <a:pt x="204" y="80"/>
                            </a:lnTo>
                            <a:lnTo>
                              <a:pt x="198" y="80"/>
                            </a:lnTo>
                            <a:lnTo>
                              <a:pt x="196" y="78"/>
                            </a:lnTo>
                            <a:lnTo>
                              <a:pt x="196" y="80"/>
                            </a:lnTo>
                            <a:lnTo>
                              <a:pt x="194" y="80"/>
                            </a:lnTo>
                            <a:lnTo>
                              <a:pt x="192" y="80"/>
                            </a:lnTo>
                            <a:lnTo>
                              <a:pt x="188" y="80"/>
                            </a:lnTo>
                            <a:lnTo>
                              <a:pt x="188" y="76"/>
                            </a:lnTo>
                            <a:lnTo>
                              <a:pt x="184" y="76"/>
                            </a:lnTo>
                            <a:lnTo>
                              <a:pt x="182" y="76"/>
                            </a:lnTo>
                            <a:lnTo>
                              <a:pt x="182" y="74"/>
                            </a:lnTo>
                            <a:lnTo>
                              <a:pt x="184" y="72"/>
                            </a:lnTo>
                            <a:lnTo>
                              <a:pt x="186" y="72"/>
                            </a:lnTo>
                            <a:lnTo>
                              <a:pt x="188" y="70"/>
                            </a:lnTo>
                            <a:lnTo>
                              <a:pt x="186" y="68"/>
                            </a:lnTo>
                            <a:lnTo>
                              <a:pt x="184" y="68"/>
                            </a:lnTo>
                            <a:lnTo>
                              <a:pt x="182" y="68"/>
                            </a:lnTo>
                            <a:lnTo>
                              <a:pt x="180" y="68"/>
                            </a:lnTo>
                            <a:lnTo>
                              <a:pt x="180" y="66"/>
                            </a:lnTo>
                            <a:lnTo>
                              <a:pt x="178" y="64"/>
                            </a:lnTo>
                            <a:lnTo>
                              <a:pt x="180" y="64"/>
                            </a:lnTo>
                            <a:lnTo>
                              <a:pt x="180" y="62"/>
                            </a:lnTo>
                            <a:lnTo>
                              <a:pt x="176" y="62"/>
                            </a:lnTo>
                            <a:lnTo>
                              <a:pt x="180" y="58"/>
                            </a:lnTo>
                            <a:lnTo>
                              <a:pt x="180" y="56"/>
                            </a:lnTo>
                            <a:lnTo>
                              <a:pt x="178" y="56"/>
                            </a:lnTo>
                            <a:lnTo>
                              <a:pt x="178" y="52"/>
                            </a:lnTo>
                            <a:lnTo>
                              <a:pt x="180" y="52"/>
                            </a:lnTo>
                            <a:lnTo>
                              <a:pt x="176" y="50"/>
                            </a:lnTo>
                            <a:lnTo>
                              <a:pt x="176" y="54"/>
                            </a:lnTo>
                            <a:lnTo>
                              <a:pt x="176" y="56"/>
                            </a:lnTo>
                            <a:lnTo>
                              <a:pt x="174" y="60"/>
                            </a:lnTo>
                            <a:lnTo>
                              <a:pt x="172" y="60"/>
                            </a:lnTo>
                            <a:lnTo>
                              <a:pt x="170" y="60"/>
                            </a:lnTo>
                            <a:lnTo>
                              <a:pt x="168" y="60"/>
                            </a:lnTo>
                            <a:lnTo>
                              <a:pt x="170" y="58"/>
                            </a:lnTo>
                            <a:lnTo>
                              <a:pt x="168" y="56"/>
                            </a:lnTo>
                            <a:lnTo>
                              <a:pt x="164" y="56"/>
                            </a:lnTo>
                            <a:lnTo>
                              <a:pt x="166" y="54"/>
                            </a:lnTo>
                            <a:lnTo>
                              <a:pt x="170" y="50"/>
                            </a:lnTo>
                            <a:lnTo>
                              <a:pt x="170" y="48"/>
                            </a:lnTo>
                            <a:lnTo>
                              <a:pt x="174" y="48"/>
                            </a:lnTo>
                            <a:lnTo>
                              <a:pt x="168" y="48"/>
                            </a:lnTo>
                            <a:lnTo>
                              <a:pt x="170" y="46"/>
                            </a:lnTo>
                            <a:lnTo>
                              <a:pt x="170" y="44"/>
                            </a:lnTo>
                            <a:lnTo>
                              <a:pt x="172" y="40"/>
                            </a:lnTo>
                            <a:lnTo>
                              <a:pt x="170" y="40"/>
                            </a:lnTo>
                            <a:lnTo>
                              <a:pt x="168" y="40"/>
                            </a:lnTo>
                            <a:lnTo>
                              <a:pt x="166" y="40"/>
                            </a:lnTo>
                            <a:lnTo>
                              <a:pt x="166" y="38"/>
                            </a:lnTo>
                            <a:lnTo>
                              <a:pt x="168" y="38"/>
                            </a:lnTo>
                            <a:lnTo>
                              <a:pt x="170" y="38"/>
                            </a:lnTo>
                            <a:lnTo>
                              <a:pt x="172" y="38"/>
                            </a:lnTo>
                            <a:lnTo>
                              <a:pt x="174" y="38"/>
                            </a:lnTo>
                            <a:lnTo>
                              <a:pt x="178" y="40"/>
                            </a:lnTo>
                            <a:lnTo>
                              <a:pt x="180" y="42"/>
                            </a:lnTo>
                            <a:lnTo>
                              <a:pt x="180" y="38"/>
                            </a:lnTo>
                            <a:lnTo>
                              <a:pt x="182" y="36"/>
                            </a:lnTo>
                            <a:lnTo>
                              <a:pt x="186" y="36"/>
                            </a:lnTo>
                            <a:lnTo>
                              <a:pt x="188" y="34"/>
                            </a:lnTo>
                            <a:lnTo>
                              <a:pt x="190" y="32"/>
                            </a:lnTo>
                            <a:lnTo>
                              <a:pt x="194" y="34"/>
                            </a:lnTo>
                            <a:lnTo>
                              <a:pt x="194" y="32"/>
                            </a:lnTo>
                            <a:lnTo>
                              <a:pt x="196" y="32"/>
                            </a:lnTo>
                            <a:lnTo>
                              <a:pt x="198" y="32"/>
                            </a:lnTo>
                            <a:lnTo>
                              <a:pt x="200" y="30"/>
                            </a:lnTo>
                            <a:lnTo>
                              <a:pt x="202" y="30"/>
                            </a:lnTo>
                            <a:lnTo>
                              <a:pt x="200" y="26"/>
                            </a:lnTo>
                            <a:lnTo>
                              <a:pt x="198" y="28"/>
                            </a:lnTo>
                            <a:lnTo>
                              <a:pt x="192" y="30"/>
                            </a:lnTo>
                            <a:lnTo>
                              <a:pt x="192" y="32"/>
                            </a:lnTo>
                            <a:lnTo>
                              <a:pt x="188" y="32"/>
                            </a:lnTo>
                            <a:lnTo>
                              <a:pt x="186" y="32"/>
                            </a:lnTo>
                            <a:lnTo>
                              <a:pt x="184" y="32"/>
                            </a:lnTo>
                            <a:lnTo>
                              <a:pt x="182" y="32"/>
                            </a:lnTo>
                            <a:lnTo>
                              <a:pt x="182" y="30"/>
                            </a:lnTo>
                            <a:lnTo>
                              <a:pt x="182" y="28"/>
                            </a:lnTo>
                            <a:lnTo>
                              <a:pt x="180" y="26"/>
                            </a:lnTo>
                            <a:lnTo>
                              <a:pt x="178" y="26"/>
                            </a:lnTo>
                            <a:lnTo>
                              <a:pt x="174" y="26"/>
                            </a:lnTo>
                            <a:lnTo>
                              <a:pt x="170" y="24"/>
                            </a:lnTo>
                            <a:lnTo>
                              <a:pt x="168" y="26"/>
                            </a:lnTo>
                            <a:lnTo>
                              <a:pt x="166" y="28"/>
                            </a:lnTo>
                            <a:lnTo>
                              <a:pt x="164" y="30"/>
                            </a:lnTo>
                            <a:lnTo>
                              <a:pt x="162" y="28"/>
                            </a:lnTo>
                            <a:lnTo>
                              <a:pt x="162" y="26"/>
                            </a:lnTo>
                            <a:lnTo>
                              <a:pt x="160" y="24"/>
                            </a:lnTo>
                            <a:lnTo>
                              <a:pt x="162" y="22"/>
                            </a:lnTo>
                            <a:lnTo>
                              <a:pt x="164" y="20"/>
                            </a:lnTo>
                            <a:lnTo>
                              <a:pt x="166" y="18"/>
                            </a:lnTo>
                            <a:lnTo>
                              <a:pt x="168" y="18"/>
                            </a:lnTo>
                            <a:lnTo>
                              <a:pt x="168" y="20"/>
                            </a:lnTo>
                            <a:lnTo>
                              <a:pt x="170" y="22"/>
                            </a:lnTo>
                            <a:lnTo>
                              <a:pt x="172" y="24"/>
                            </a:lnTo>
                            <a:lnTo>
                              <a:pt x="172" y="20"/>
                            </a:lnTo>
                            <a:lnTo>
                              <a:pt x="174" y="22"/>
                            </a:lnTo>
                            <a:lnTo>
                              <a:pt x="172" y="18"/>
                            </a:lnTo>
                            <a:lnTo>
                              <a:pt x="174" y="18"/>
                            </a:lnTo>
                            <a:lnTo>
                              <a:pt x="178" y="18"/>
                            </a:lnTo>
                            <a:lnTo>
                              <a:pt x="178" y="16"/>
                            </a:lnTo>
                            <a:lnTo>
                              <a:pt x="180" y="16"/>
                            </a:lnTo>
                            <a:lnTo>
                              <a:pt x="184" y="18"/>
                            </a:lnTo>
                            <a:lnTo>
                              <a:pt x="184" y="16"/>
                            </a:lnTo>
                            <a:lnTo>
                              <a:pt x="184" y="14"/>
                            </a:lnTo>
                            <a:lnTo>
                              <a:pt x="188" y="12"/>
                            </a:lnTo>
                            <a:lnTo>
                              <a:pt x="190" y="14"/>
                            </a:lnTo>
                            <a:lnTo>
                              <a:pt x="192" y="14"/>
                            </a:lnTo>
                            <a:lnTo>
                              <a:pt x="196" y="14"/>
                            </a:lnTo>
                            <a:lnTo>
                              <a:pt x="194" y="18"/>
                            </a:lnTo>
                            <a:lnTo>
                              <a:pt x="196" y="20"/>
                            </a:lnTo>
                            <a:lnTo>
                              <a:pt x="198" y="22"/>
                            </a:lnTo>
                            <a:lnTo>
                              <a:pt x="200" y="22"/>
                            </a:lnTo>
                            <a:lnTo>
                              <a:pt x="198" y="18"/>
                            </a:lnTo>
                            <a:lnTo>
                              <a:pt x="200" y="16"/>
                            </a:lnTo>
                            <a:lnTo>
                              <a:pt x="202" y="14"/>
                            </a:lnTo>
                            <a:lnTo>
                              <a:pt x="200" y="14"/>
                            </a:lnTo>
                            <a:lnTo>
                              <a:pt x="202" y="12"/>
                            </a:lnTo>
                            <a:lnTo>
                              <a:pt x="200" y="12"/>
                            </a:lnTo>
                            <a:lnTo>
                              <a:pt x="198" y="10"/>
                            </a:lnTo>
                            <a:lnTo>
                              <a:pt x="200" y="8"/>
                            </a:lnTo>
                            <a:lnTo>
                              <a:pt x="202" y="6"/>
                            </a:lnTo>
                            <a:lnTo>
                              <a:pt x="206" y="8"/>
                            </a:lnTo>
                            <a:lnTo>
                              <a:pt x="208" y="8"/>
                            </a:lnTo>
                            <a:lnTo>
                              <a:pt x="210" y="6"/>
                            </a:lnTo>
                            <a:lnTo>
                              <a:pt x="212" y="8"/>
                            </a:lnTo>
                            <a:lnTo>
                              <a:pt x="216" y="8"/>
                            </a:lnTo>
                            <a:lnTo>
                              <a:pt x="218" y="6"/>
                            </a:lnTo>
                            <a:lnTo>
                              <a:pt x="220" y="8"/>
                            </a:lnTo>
                            <a:lnTo>
                              <a:pt x="224" y="8"/>
                            </a:lnTo>
                            <a:lnTo>
                              <a:pt x="226" y="6"/>
                            </a:lnTo>
                            <a:lnTo>
                              <a:pt x="230" y="8"/>
                            </a:lnTo>
                            <a:lnTo>
                              <a:pt x="228" y="4"/>
                            </a:lnTo>
                            <a:lnTo>
                              <a:pt x="230" y="6"/>
                            </a:lnTo>
                            <a:lnTo>
                              <a:pt x="234" y="4"/>
                            </a:lnTo>
                            <a:lnTo>
                              <a:pt x="234" y="2"/>
                            </a:lnTo>
                            <a:lnTo>
                              <a:pt x="236" y="2"/>
                            </a:lnTo>
                            <a:lnTo>
                              <a:pt x="222" y="0"/>
                            </a:lnTo>
                            <a:lnTo>
                              <a:pt x="200" y="2"/>
                            </a:lnTo>
                            <a:lnTo>
                              <a:pt x="180" y="6"/>
                            </a:lnTo>
                            <a:lnTo>
                              <a:pt x="158" y="10"/>
                            </a:lnTo>
                            <a:lnTo>
                              <a:pt x="138" y="18"/>
                            </a:lnTo>
                            <a:lnTo>
                              <a:pt x="120" y="26"/>
                            </a:lnTo>
                            <a:lnTo>
                              <a:pt x="102" y="36"/>
                            </a:lnTo>
                            <a:lnTo>
                              <a:pt x="86" y="48"/>
                            </a:lnTo>
                            <a:lnTo>
                              <a:pt x="70" y="62"/>
                            </a:lnTo>
                            <a:lnTo>
                              <a:pt x="72" y="62"/>
                            </a:lnTo>
                            <a:lnTo>
                              <a:pt x="70" y="68"/>
                            </a:lnTo>
                            <a:lnTo>
                              <a:pt x="68" y="66"/>
                            </a:lnTo>
                            <a:lnTo>
                              <a:pt x="68" y="68"/>
                            </a:lnTo>
                            <a:lnTo>
                              <a:pt x="66" y="68"/>
                            </a:lnTo>
                            <a:lnTo>
                              <a:pt x="64" y="70"/>
                            </a:lnTo>
                            <a:lnTo>
                              <a:pt x="60" y="74"/>
                            </a:lnTo>
                            <a:lnTo>
                              <a:pt x="56" y="78"/>
                            </a:lnTo>
                            <a:lnTo>
                              <a:pt x="56" y="76"/>
                            </a:lnTo>
                            <a:lnTo>
                              <a:pt x="44" y="90"/>
                            </a:lnTo>
                            <a:lnTo>
                              <a:pt x="34" y="106"/>
                            </a:lnTo>
                            <a:lnTo>
                              <a:pt x="24" y="122"/>
                            </a:lnTo>
                            <a:lnTo>
                              <a:pt x="18" y="138"/>
                            </a:lnTo>
                            <a:lnTo>
                              <a:pt x="10" y="156"/>
                            </a:lnTo>
                            <a:lnTo>
                              <a:pt x="6" y="174"/>
                            </a:lnTo>
                            <a:lnTo>
                              <a:pt x="2" y="192"/>
                            </a:lnTo>
                            <a:lnTo>
                              <a:pt x="0" y="212"/>
                            </a:lnTo>
                            <a:lnTo>
                              <a:pt x="2" y="210"/>
                            </a:lnTo>
                            <a:lnTo>
                              <a:pt x="4" y="206"/>
                            </a:lnTo>
                            <a:lnTo>
                              <a:pt x="2" y="200"/>
                            </a:lnTo>
                            <a:lnTo>
                              <a:pt x="4" y="198"/>
                            </a:lnTo>
                            <a:lnTo>
                              <a:pt x="6" y="200"/>
                            </a:lnTo>
                            <a:lnTo>
                              <a:pt x="6" y="198"/>
                            </a:lnTo>
                            <a:lnTo>
                              <a:pt x="6" y="196"/>
                            </a:lnTo>
                            <a:lnTo>
                              <a:pt x="6" y="194"/>
                            </a:lnTo>
                            <a:lnTo>
                              <a:pt x="4" y="188"/>
                            </a:lnTo>
                            <a:lnTo>
                              <a:pt x="4" y="186"/>
                            </a:lnTo>
                            <a:lnTo>
                              <a:pt x="6" y="184"/>
                            </a:lnTo>
                            <a:lnTo>
                              <a:pt x="6" y="186"/>
                            </a:lnTo>
                            <a:lnTo>
                              <a:pt x="12" y="186"/>
                            </a:lnTo>
                            <a:lnTo>
                              <a:pt x="14" y="182"/>
                            </a:lnTo>
                            <a:lnTo>
                              <a:pt x="14" y="180"/>
                            </a:lnTo>
                            <a:lnTo>
                              <a:pt x="12" y="178"/>
                            </a:lnTo>
                            <a:lnTo>
                              <a:pt x="16" y="176"/>
                            </a:lnTo>
                            <a:lnTo>
                              <a:pt x="14" y="178"/>
                            </a:lnTo>
                            <a:lnTo>
                              <a:pt x="16" y="180"/>
                            </a:lnTo>
                            <a:lnTo>
                              <a:pt x="18" y="178"/>
                            </a:lnTo>
                            <a:lnTo>
                              <a:pt x="20" y="176"/>
                            </a:lnTo>
                            <a:lnTo>
                              <a:pt x="22" y="174"/>
                            </a:lnTo>
                            <a:lnTo>
                              <a:pt x="22" y="168"/>
                            </a:lnTo>
                            <a:lnTo>
                              <a:pt x="24" y="168"/>
                            </a:lnTo>
                            <a:lnTo>
                              <a:pt x="22" y="170"/>
                            </a:lnTo>
                            <a:lnTo>
                              <a:pt x="22" y="172"/>
                            </a:lnTo>
                            <a:lnTo>
                              <a:pt x="22" y="174"/>
                            </a:lnTo>
                            <a:lnTo>
                              <a:pt x="22" y="178"/>
                            </a:lnTo>
                            <a:lnTo>
                              <a:pt x="20" y="182"/>
                            </a:lnTo>
                            <a:lnTo>
                              <a:pt x="22" y="184"/>
                            </a:lnTo>
                            <a:lnTo>
                              <a:pt x="20" y="184"/>
                            </a:lnTo>
                            <a:lnTo>
                              <a:pt x="22" y="188"/>
                            </a:lnTo>
                            <a:lnTo>
                              <a:pt x="20" y="194"/>
                            </a:lnTo>
                            <a:lnTo>
                              <a:pt x="18" y="200"/>
                            </a:lnTo>
                            <a:lnTo>
                              <a:pt x="18" y="202"/>
                            </a:lnTo>
                            <a:lnTo>
                              <a:pt x="18" y="204"/>
                            </a:lnTo>
                            <a:lnTo>
                              <a:pt x="18" y="206"/>
                            </a:lnTo>
                            <a:lnTo>
                              <a:pt x="16" y="208"/>
                            </a:lnTo>
                            <a:lnTo>
                              <a:pt x="14" y="210"/>
                            </a:lnTo>
                            <a:lnTo>
                              <a:pt x="12" y="212"/>
                            </a:lnTo>
                            <a:lnTo>
                              <a:pt x="12" y="214"/>
                            </a:lnTo>
                            <a:lnTo>
                              <a:pt x="10" y="216"/>
                            </a:lnTo>
                            <a:lnTo>
                              <a:pt x="12" y="216"/>
                            </a:lnTo>
                            <a:lnTo>
                              <a:pt x="12" y="218"/>
                            </a:lnTo>
                            <a:lnTo>
                              <a:pt x="12" y="222"/>
                            </a:lnTo>
                            <a:lnTo>
                              <a:pt x="10" y="224"/>
                            </a:lnTo>
                            <a:lnTo>
                              <a:pt x="8" y="226"/>
                            </a:lnTo>
                            <a:lnTo>
                              <a:pt x="10" y="230"/>
                            </a:lnTo>
                            <a:lnTo>
                              <a:pt x="10" y="234"/>
                            </a:lnTo>
                            <a:lnTo>
                              <a:pt x="8" y="240"/>
                            </a:lnTo>
                            <a:lnTo>
                              <a:pt x="12" y="248"/>
                            </a:lnTo>
                            <a:lnTo>
                              <a:pt x="10" y="252"/>
                            </a:lnTo>
                            <a:lnTo>
                              <a:pt x="10" y="260"/>
                            </a:lnTo>
                            <a:lnTo>
                              <a:pt x="12" y="264"/>
                            </a:lnTo>
                            <a:lnTo>
                              <a:pt x="14" y="270"/>
                            </a:lnTo>
                            <a:lnTo>
                              <a:pt x="14" y="278"/>
                            </a:lnTo>
                            <a:lnTo>
                              <a:pt x="16" y="282"/>
                            </a:lnTo>
                            <a:lnTo>
                              <a:pt x="18" y="282"/>
                            </a:lnTo>
                            <a:lnTo>
                              <a:pt x="16" y="286"/>
                            </a:lnTo>
                            <a:lnTo>
                              <a:pt x="20" y="288"/>
                            </a:lnTo>
                            <a:lnTo>
                              <a:pt x="18" y="292"/>
                            </a:lnTo>
                            <a:lnTo>
                              <a:pt x="22" y="294"/>
                            </a:lnTo>
                            <a:lnTo>
                              <a:pt x="22" y="298"/>
                            </a:lnTo>
                            <a:lnTo>
                              <a:pt x="24" y="302"/>
                            </a:lnTo>
                            <a:lnTo>
                              <a:pt x="26" y="306"/>
                            </a:lnTo>
                            <a:lnTo>
                              <a:pt x="26" y="308"/>
                            </a:lnTo>
                            <a:lnTo>
                              <a:pt x="26" y="310"/>
                            </a:lnTo>
                            <a:lnTo>
                              <a:pt x="28" y="312"/>
                            </a:lnTo>
                            <a:lnTo>
                              <a:pt x="30" y="316"/>
                            </a:lnTo>
                            <a:lnTo>
                              <a:pt x="34" y="318"/>
                            </a:lnTo>
                            <a:lnTo>
                              <a:pt x="34" y="320"/>
                            </a:lnTo>
                            <a:lnTo>
                              <a:pt x="38" y="322"/>
                            </a:lnTo>
                            <a:lnTo>
                              <a:pt x="40" y="326"/>
                            </a:lnTo>
                            <a:lnTo>
                              <a:pt x="42" y="326"/>
                            </a:lnTo>
                            <a:lnTo>
                              <a:pt x="44" y="330"/>
                            </a:lnTo>
                            <a:lnTo>
                              <a:pt x="46" y="330"/>
                            </a:lnTo>
                            <a:lnTo>
                              <a:pt x="48" y="332"/>
                            </a:lnTo>
                            <a:lnTo>
                              <a:pt x="50" y="334"/>
                            </a:lnTo>
                            <a:lnTo>
                              <a:pt x="54" y="336"/>
                            </a:lnTo>
                            <a:lnTo>
                              <a:pt x="56" y="340"/>
                            </a:lnTo>
                            <a:lnTo>
                              <a:pt x="60" y="340"/>
                            </a:lnTo>
                            <a:lnTo>
                              <a:pt x="62" y="344"/>
                            </a:lnTo>
                            <a:lnTo>
                              <a:pt x="62" y="346"/>
                            </a:lnTo>
                            <a:lnTo>
                              <a:pt x="64" y="346"/>
                            </a:lnTo>
                            <a:lnTo>
                              <a:pt x="64" y="344"/>
                            </a:lnTo>
                            <a:lnTo>
                              <a:pt x="66" y="344"/>
                            </a:lnTo>
                            <a:lnTo>
                              <a:pt x="68" y="344"/>
                            </a:lnTo>
                            <a:lnTo>
                              <a:pt x="70" y="344"/>
                            </a:lnTo>
                            <a:lnTo>
                              <a:pt x="72" y="344"/>
                            </a:lnTo>
                            <a:lnTo>
                              <a:pt x="68" y="342"/>
                            </a:lnTo>
                            <a:lnTo>
                              <a:pt x="66" y="342"/>
                            </a:lnTo>
                            <a:lnTo>
                              <a:pt x="62" y="340"/>
                            </a:lnTo>
                            <a:lnTo>
                              <a:pt x="60" y="338"/>
                            </a:lnTo>
                            <a:lnTo>
                              <a:pt x="56" y="338"/>
                            </a:lnTo>
                            <a:lnTo>
                              <a:pt x="54" y="334"/>
                            </a:lnTo>
                            <a:lnTo>
                              <a:pt x="48" y="330"/>
                            </a:lnTo>
                            <a:lnTo>
                              <a:pt x="46" y="330"/>
                            </a:lnTo>
                            <a:lnTo>
                              <a:pt x="46" y="326"/>
                            </a:lnTo>
                            <a:lnTo>
                              <a:pt x="44" y="326"/>
                            </a:lnTo>
                            <a:lnTo>
                              <a:pt x="42" y="326"/>
                            </a:lnTo>
                            <a:lnTo>
                              <a:pt x="40" y="324"/>
                            </a:lnTo>
                            <a:lnTo>
                              <a:pt x="40" y="322"/>
                            </a:lnTo>
                            <a:lnTo>
                              <a:pt x="40" y="320"/>
                            </a:lnTo>
                            <a:lnTo>
                              <a:pt x="38" y="320"/>
                            </a:lnTo>
                            <a:lnTo>
                              <a:pt x="36" y="320"/>
                            </a:lnTo>
                            <a:lnTo>
                              <a:pt x="36" y="318"/>
                            </a:lnTo>
                            <a:lnTo>
                              <a:pt x="34" y="318"/>
                            </a:lnTo>
                            <a:lnTo>
                              <a:pt x="34" y="316"/>
                            </a:lnTo>
                            <a:lnTo>
                              <a:pt x="34" y="314"/>
                            </a:lnTo>
                            <a:lnTo>
                              <a:pt x="32" y="312"/>
                            </a:lnTo>
                            <a:lnTo>
                              <a:pt x="30" y="310"/>
                            </a:lnTo>
                            <a:lnTo>
                              <a:pt x="28" y="306"/>
                            </a:lnTo>
                            <a:lnTo>
                              <a:pt x="28" y="304"/>
                            </a:lnTo>
                            <a:lnTo>
                              <a:pt x="30" y="302"/>
                            </a:lnTo>
                            <a:lnTo>
                              <a:pt x="30" y="300"/>
                            </a:lnTo>
                            <a:lnTo>
                              <a:pt x="30" y="298"/>
                            </a:lnTo>
                            <a:lnTo>
                              <a:pt x="28" y="298"/>
                            </a:lnTo>
                            <a:lnTo>
                              <a:pt x="26" y="294"/>
                            </a:lnTo>
                            <a:lnTo>
                              <a:pt x="24" y="292"/>
                            </a:lnTo>
                            <a:lnTo>
                              <a:pt x="24" y="288"/>
                            </a:lnTo>
                            <a:lnTo>
                              <a:pt x="24" y="286"/>
                            </a:lnTo>
                            <a:lnTo>
                              <a:pt x="22" y="280"/>
                            </a:lnTo>
                            <a:lnTo>
                              <a:pt x="24" y="276"/>
                            </a:lnTo>
                            <a:lnTo>
                              <a:pt x="22" y="274"/>
                            </a:lnTo>
                            <a:lnTo>
                              <a:pt x="22" y="270"/>
                            </a:lnTo>
                            <a:lnTo>
                              <a:pt x="22" y="264"/>
                            </a:lnTo>
                            <a:lnTo>
                              <a:pt x="20" y="260"/>
                            </a:lnTo>
                            <a:lnTo>
                              <a:pt x="22" y="256"/>
                            </a:lnTo>
                            <a:lnTo>
                              <a:pt x="20" y="252"/>
                            </a:lnTo>
                            <a:lnTo>
                              <a:pt x="20" y="248"/>
                            </a:lnTo>
                            <a:lnTo>
                              <a:pt x="18" y="244"/>
                            </a:lnTo>
                            <a:lnTo>
                              <a:pt x="18" y="242"/>
                            </a:lnTo>
                            <a:lnTo>
                              <a:pt x="18" y="240"/>
                            </a:lnTo>
                            <a:lnTo>
                              <a:pt x="18" y="238"/>
                            </a:lnTo>
                            <a:lnTo>
                              <a:pt x="18" y="234"/>
                            </a:lnTo>
                            <a:lnTo>
                              <a:pt x="18" y="232"/>
                            </a:lnTo>
                            <a:lnTo>
                              <a:pt x="22" y="232"/>
                            </a:lnTo>
                            <a:lnTo>
                              <a:pt x="24" y="234"/>
                            </a:lnTo>
                            <a:lnTo>
                              <a:pt x="24" y="238"/>
                            </a:lnTo>
                            <a:lnTo>
                              <a:pt x="22" y="240"/>
                            </a:lnTo>
                            <a:lnTo>
                              <a:pt x="24" y="242"/>
                            </a:lnTo>
                            <a:lnTo>
                              <a:pt x="26" y="244"/>
                            </a:lnTo>
                            <a:lnTo>
                              <a:pt x="24" y="246"/>
                            </a:lnTo>
                            <a:lnTo>
                              <a:pt x="24" y="248"/>
                            </a:lnTo>
                            <a:lnTo>
                              <a:pt x="24" y="252"/>
                            </a:lnTo>
                            <a:lnTo>
                              <a:pt x="24" y="254"/>
                            </a:lnTo>
                            <a:lnTo>
                              <a:pt x="26" y="256"/>
                            </a:lnTo>
                            <a:lnTo>
                              <a:pt x="28" y="256"/>
                            </a:lnTo>
                            <a:lnTo>
                              <a:pt x="30" y="252"/>
                            </a:lnTo>
                            <a:lnTo>
                              <a:pt x="36" y="252"/>
                            </a:lnTo>
                            <a:lnTo>
                              <a:pt x="34" y="246"/>
                            </a:lnTo>
                            <a:lnTo>
                              <a:pt x="36" y="246"/>
                            </a:lnTo>
                            <a:lnTo>
                              <a:pt x="38" y="240"/>
                            </a:lnTo>
                            <a:lnTo>
                              <a:pt x="34" y="238"/>
                            </a:lnTo>
                            <a:lnTo>
                              <a:pt x="36" y="232"/>
                            </a:lnTo>
                            <a:lnTo>
                              <a:pt x="34" y="230"/>
                            </a:lnTo>
                            <a:lnTo>
                              <a:pt x="34" y="224"/>
                            </a:lnTo>
                            <a:lnTo>
                              <a:pt x="34" y="218"/>
                            </a:lnTo>
                            <a:lnTo>
                              <a:pt x="36" y="218"/>
                            </a:lnTo>
                            <a:lnTo>
                              <a:pt x="36" y="214"/>
                            </a:lnTo>
                            <a:lnTo>
                              <a:pt x="40" y="212"/>
                            </a:lnTo>
                            <a:lnTo>
                              <a:pt x="42" y="216"/>
                            </a:lnTo>
                            <a:lnTo>
                              <a:pt x="44" y="218"/>
                            </a:lnTo>
                            <a:lnTo>
                              <a:pt x="42" y="224"/>
                            </a:lnTo>
                            <a:lnTo>
                              <a:pt x="40" y="226"/>
                            </a:lnTo>
                            <a:lnTo>
                              <a:pt x="38" y="226"/>
                            </a:lnTo>
                            <a:lnTo>
                              <a:pt x="40" y="226"/>
                            </a:lnTo>
                            <a:lnTo>
                              <a:pt x="40" y="230"/>
                            </a:lnTo>
                            <a:lnTo>
                              <a:pt x="42" y="230"/>
                            </a:lnTo>
                            <a:lnTo>
                              <a:pt x="44" y="226"/>
                            </a:lnTo>
                            <a:lnTo>
                              <a:pt x="46" y="226"/>
                            </a:lnTo>
                            <a:lnTo>
                              <a:pt x="46" y="220"/>
                            </a:lnTo>
                            <a:lnTo>
                              <a:pt x="50" y="220"/>
                            </a:lnTo>
                            <a:lnTo>
                              <a:pt x="52" y="218"/>
                            </a:lnTo>
                            <a:lnTo>
                              <a:pt x="54" y="220"/>
                            </a:lnTo>
                            <a:lnTo>
                              <a:pt x="58" y="222"/>
                            </a:lnTo>
                            <a:lnTo>
                              <a:pt x="64" y="222"/>
                            </a:lnTo>
                            <a:lnTo>
                              <a:pt x="72" y="218"/>
                            </a:lnTo>
                            <a:lnTo>
                              <a:pt x="74" y="216"/>
                            </a:lnTo>
                            <a:lnTo>
                              <a:pt x="76" y="212"/>
                            </a:lnTo>
                            <a:lnTo>
                              <a:pt x="82" y="212"/>
                            </a:lnTo>
                            <a:lnTo>
                              <a:pt x="84" y="206"/>
                            </a:lnTo>
                            <a:lnTo>
                              <a:pt x="84" y="204"/>
                            </a:lnTo>
                            <a:lnTo>
                              <a:pt x="82" y="202"/>
                            </a:lnTo>
                            <a:lnTo>
                              <a:pt x="84" y="202"/>
                            </a:lnTo>
                            <a:lnTo>
                              <a:pt x="84" y="200"/>
                            </a:lnTo>
                            <a:lnTo>
                              <a:pt x="82" y="196"/>
                            </a:lnTo>
                            <a:lnTo>
                              <a:pt x="84" y="196"/>
                            </a:lnTo>
                            <a:lnTo>
                              <a:pt x="86" y="196"/>
                            </a:lnTo>
                            <a:lnTo>
                              <a:pt x="88" y="196"/>
                            </a:lnTo>
                            <a:lnTo>
                              <a:pt x="88" y="194"/>
                            </a:lnTo>
                            <a:lnTo>
                              <a:pt x="86" y="194"/>
                            </a:lnTo>
                            <a:lnTo>
                              <a:pt x="86" y="190"/>
                            </a:lnTo>
                            <a:lnTo>
                              <a:pt x="84" y="190"/>
                            </a:lnTo>
                            <a:lnTo>
                              <a:pt x="86" y="188"/>
                            </a:lnTo>
                            <a:lnTo>
                              <a:pt x="88" y="186"/>
                            </a:lnTo>
                            <a:lnTo>
                              <a:pt x="86" y="186"/>
                            </a:lnTo>
                            <a:lnTo>
                              <a:pt x="86" y="184"/>
                            </a:lnTo>
                            <a:lnTo>
                              <a:pt x="84" y="184"/>
                            </a:lnTo>
                            <a:lnTo>
                              <a:pt x="84" y="182"/>
                            </a:lnTo>
                            <a:lnTo>
                              <a:pt x="88" y="182"/>
                            </a:lnTo>
                            <a:lnTo>
                              <a:pt x="88" y="180"/>
                            </a:lnTo>
                            <a:lnTo>
                              <a:pt x="90" y="178"/>
                            </a:lnTo>
                            <a:lnTo>
                              <a:pt x="92" y="178"/>
                            </a:lnTo>
                            <a:lnTo>
                              <a:pt x="94" y="178"/>
                            </a:lnTo>
                            <a:lnTo>
                              <a:pt x="96" y="178"/>
                            </a:lnTo>
                            <a:lnTo>
                              <a:pt x="96" y="176"/>
                            </a:lnTo>
                            <a:lnTo>
                              <a:pt x="92" y="174"/>
                            </a:lnTo>
                            <a:lnTo>
                              <a:pt x="90" y="174"/>
                            </a:lnTo>
                            <a:lnTo>
                              <a:pt x="88" y="172"/>
                            </a:lnTo>
                            <a:lnTo>
                              <a:pt x="88" y="168"/>
                            </a:lnTo>
                            <a:lnTo>
                              <a:pt x="88" y="166"/>
                            </a:lnTo>
                            <a:lnTo>
                              <a:pt x="88" y="164"/>
                            </a:lnTo>
                            <a:lnTo>
                              <a:pt x="90" y="164"/>
                            </a:lnTo>
                            <a:lnTo>
                              <a:pt x="94" y="166"/>
                            </a:lnTo>
                            <a:lnTo>
                              <a:pt x="96" y="164"/>
                            </a:lnTo>
                            <a:lnTo>
                              <a:pt x="98" y="162"/>
                            </a:lnTo>
                            <a:lnTo>
                              <a:pt x="100" y="160"/>
                            </a:lnTo>
                            <a:lnTo>
                              <a:pt x="102" y="160"/>
                            </a:lnTo>
                            <a:lnTo>
                              <a:pt x="104" y="160"/>
                            </a:lnTo>
                            <a:lnTo>
                              <a:pt x="104" y="162"/>
                            </a:lnTo>
                            <a:lnTo>
                              <a:pt x="102" y="164"/>
                            </a:lnTo>
                            <a:lnTo>
                              <a:pt x="98" y="166"/>
                            </a:lnTo>
                            <a:lnTo>
                              <a:pt x="96" y="172"/>
                            </a:lnTo>
                            <a:lnTo>
                              <a:pt x="98" y="170"/>
                            </a:lnTo>
                            <a:lnTo>
                              <a:pt x="102" y="168"/>
                            </a:lnTo>
                            <a:lnTo>
                              <a:pt x="108" y="170"/>
                            </a:lnTo>
                            <a:lnTo>
                              <a:pt x="110" y="172"/>
                            </a:lnTo>
                            <a:lnTo>
                              <a:pt x="108" y="172"/>
                            </a:lnTo>
                            <a:lnTo>
                              <a:pt x="108" y="174"/>
                            </a:lnTo>
                            <a:lnTo>
                              <a:pt x="106" y="176"/>
                            </a:lnTo>
                            <a:lnTo>
                              <a:pt x="104" y="178"/>
                            </a:lnTo>
                            <a:lnTo>
                              <a:pt x="106" y="178"/>
                            </a:lnTo>
                            <a:lnTo>
                              <a:pt x="108" y="178"/>
                            </a:lnTo>
                            <a:lnTo>
                              <a:pt x="108" y="182"/>
                            </a:lnTo>
                            <a:lnTo>
                              <a:pt x="106" y="186"/>
                            </a:lnTo>
                            <a:lnTo>
                              <a:pt x="104" y="188"/>
                            </a:lnTo>
                            <a:lnTo>
                              <a:pt x="102" y="190"/>
                            </a:lnTo>
                            <a:lnTo>
                              <a:pt x="102" y="192"/>
                            </a:lnTo>
                            <a:lnTo>
                              <a:pt x="104" y="192"/>
                            </a:lnTo>
                            <a:lnTo>
                              <a:pt x="106" y="192"/>
                            </a:lnTo>
                            <a:lnTo>
                              <a:pt x="108" y="192"/>
                            </a:lnTo>
                            <a:lnTo>
                              <a:pt x="108" y="194"/>
                            </a:lnTo>
                            <a:lnTo>
                              <a:pt x="110" y="194"/>
                            </a:lnTo>
                            <a:lnTo>
                              <a:pt x="110" y="196"/>
                            </a:lnTo>
                            <a:lnTo>
                              <a:pt x="112" y="194"/>
                            </a:lnTo>
                            <a:lnTo>
                              <a:pt x="112" y="192"/>
                            </a:lnTo>
                            <a:lnTo>
                              <a:pt x="112" y="190"/>
                            </a:lnTo>
                            <a:lnTo>
                              <a:pt x="112" y="188"/>
                            </a:lnTo>
                            <a:lnTo>
                              <a:pt x="114" y="188"/>
                            </a:lnTo>
                            <a:lnTo>
                              <a:pt x="114" y="186"/>
                            </a:lnTo>
                            <a:lnTo>
                              <a:pt x="112" y="184"/>
                            </a:lnTo>
                            <a:lnTo>
                              <a:pt x="112" y="182"/>
                            </a:lnTo>
                            <a:lnTo>
                              <a:pt x="116" y="180"/>
                            </a:lnTo>
                            <a:lnTo>
                              <a:pt x="114" y="176"/>
                            </a:lnTo>
                            <a:lnTo>
                              <a:pt x="112" y="176"/>
                            </a:lnTo>
                            <a:lnTo>
                              <a:pt x="114" y="172"/>
                            </a:lnTo>
                            <a:lnTo>
                              <a:pt x="114" y="166"/>
                            </a:lnTo>
                            <a:lnTo>
                              <a:pt x="118" y="166"/>
                            </a:lnTo>
                            <a:lnTo>
                              <a:pt x="120" y="164"/>
                            </a:lnTo>
                            <a:lnTo>
                              <a:pt x="122" y="168"/>
                            </a:lnTo>
                            <a:lnTo>
                              <a:pt x="126" y="168"/>
                            </a:lnTo>
                            <a:lnTo>
                              <a:pt x="130" y="166"/>
                            </a:lnTo>
                            <a:lnTo>
                              <a:pt x="134" y="164"/>
                            </a:lnTo>
                            <a:lnTo>
                              <a:pt x="140" y="160"/>
                            </a:lnTo>
                            <a:lnTo>
                              <a:pt x="142" y="156"/>
                            </a:lnTo>
                            <a:lnTo>
                              <a:pt x="142" y="154"/>
                            </a:lnTo>
                            <a:lnTo>
                              <a:pt x="144" y="154"/>
                            </a:lnTo>
                            <a:lnTo>
                              <a:pt x="144" y="152"/>
                            </a:lnTo>
                            <a:lnTo>
                              <a:pt x="146" y="152"/>
                            </a:lnTo>
                            <a:lnTo>
                              <a:pt x="146" y="150"/>
                            </a:lnTo>
                            <a:lnTo>
                              <a:pt x="146" y="148"/>
                            </a:lnTo>
                            <a:lnTo>
                              <a:pt x="144" y="148"/>
                            </a:lnTo>
                            <a:lnTo>
                              <a:pt x="146" y="144"/>
                            </a:lnTo>
                            <a:lnTo>
                              <a:pt x="144" y="146"/>
                            </a:lnTo>
                            <a:lnTo>
                              <a:pt x="144" y="144"/>
                            </a:lnTo>
                            <a:lnTo>
                              <a:pt x="144" y="142"/>
                            </a:lnTo>
                            <a:lnTo>
                              <a:pt x="142" y="142"/>
                            </a:lnTo>
                            <a:lnTo>
                              <a:pt x="138" y="142"/>
                            </a:lnTo>
                            <a:lnTo>
                              <a:pt x="136" y="142"/>
                            </a:lnTo>
                            <a:lnTo>
                              <a:pt x="134" y="144"/>
                            </a:lnTo>
                            <a:lnTo>
                              <a:pt x="132" y="148"/>
                            </a:lnTo>
                            <a:lnTo>
                              <a:pt x="126" y="146"/>
                            </a:lnTo>
                            <a:lnTo>
                              <a:pt x="124" y="144"/>
                            </a:lnTo>
                            <a:lnTo>
                              <a:pt x="130" y="146"/>
                            </a:lnTo>
                            <a:lnTo>
                              <a:pt x="134" y="142"/>
                            </a:lnTo>
                            <a:lnTo>
                              <a:pt x="136" y="140"/>
                            </a:lnTo>
                            <a:lnTo>
                              <a:pt x="142" y="140"/>
                            </a:lnTo>
                            <a:lnTo>
                              <a:pt x="144" y="136"/>
                            </a:lnTo>
                            <a:lnTo>
                              <a:pt x="144" y="134"/>
                            </a:lnTo>
                            <a:lnTo>
                              <a:pt x="146" y="132"/>
                            </a:lnTo>
                            <a:lnTo>
                              <a:pt x="144" y="130"/>
                            </a:lnTo>
                            <a:lnTo>
                              <a:pt x="144" y="128"/>
                            </a:lnTo>
                            <a:lnTo>
                              <a:pt x="144" y="126"/>
                            </a:lnTo>
                            <a:lnTo>
                              <a:pt x="142" y="126"/>
                            </a:lnTo>
                            <a:lnTo>
                              <a:pt x="144" y="124"/>
                            </a:lnTo>
                            <a:lnTo>
                              <a:pt x="146" y="124"/>
                            </a:lnTo>
                            <a:lnTo>
                              <a:pt x="148" y="124"/>
                            </a:lnTo>
                            <a:lnTo>
                              <a:pt x="150" y="124"/>
                            </a:lnTo>
                            <a:lnTo>
                              <a:pt x="152" y="122"/>
                            </a:lnTo>
                            <a:lnTo>
                              <a:pt x="152" y="120"/>
                            </a:lnTo>
                            <a:lnTo>
                              <a:pt x="154" y="120"/>
                            </a:lnTo>
                            <a:lnTo>
                              <a:pt x="156" y="118"/>
                            </a:lnTo>
                            <a:lnTo>
                              <a:pt x="160" y="116"/>
                            </a:lnTo>
                            <a:lnTo>
                              <a:pt x="162" y="116"/>
                            </a:lnTo>
                            <a:lnTo>
                              <a:pt x="164" y="116"/>
                            </a:lnTo>
                            <a:lnTo>
                              <a:pt x="166" y="116"/>
                            </a:lnTo>
                            <a:lnTo>
                              <a:pt x="170" y="120"/>
                            </a:lnTo>
                            <a:lnTo>
                              <a:pt x="172" y="116"/>
                            </a:lnTo>
                            <a:lnTo>
                              <a:pt x="174" y="112"/>
                            </a:lnTo>
                            <a:lnTo>
                              <a:pt x="176" y="112"/>
                            </a:lnTo>
                            <a:lnTo>
                              <a:pt x="180" y="114"/>
                            </a:lnTo>
                            <a:lnTo>
                              <a:pt x="184" y="112"/>
                            </a:lnTo>
                            <a:lnTo>
                              <a:pt x="184" y="116"/>
                            </a:lnTo>
                            <a:lnTo>
                              <a:pt x="176" y="120"/>
                            </a:lnTo>
                            <a:lnTo>
                              <a:pt x="172" y="124"/>
                            </a:lnTo>
                            <a:lnTo>
                              <a:pt x="172" y="126"/>
                            </a:lnTo>
                            <a:lnTo>
                              <a:pt x="172" y="128"/>
                            </a:lnTo>
                            <a:lnTo>
                              <a:pt x="172" y="130"/>
                            </a:lnTo>
                            <a:lnTo>
                              <a:pt x="170" y="130"/>
                            </a:lnTo>
                            <a:lnTo>
                              <a:pt x="170" y="132"/>
                            </a:lnTo>
                            <a:lnTo>
                              <a:pt x="170" y="134"/>
                            </a:lnTo>
                            <a:lnTo>
                              <a:pt x="172" y="134"/>
                            </a:lnTo>
                            <a:lnTo>
                              <a:pt x="172" y="136"/>
                            </a:lnTo>
                            <a:lnTo>
                              <a:pt x="172" y="140"/>
                            </a:lnTo>
                            <a:lnTo>
                              <a:pt x="172" y="142"/>
                            </a:lnTo>
                            <a:lnTo>
                              <a:pt x="168" y="146"/>
                            </a:lnTo>
                            <a:lnTo>
                              <a:pt x="168" y="148"/>
                            </a:lnTo>
                            <a:lnTo>
                              <a:pt x="168" y="152"/>
                            </a:lnTo>
                            <a:lnTo>
                              <a:pt x="168" y="150"/>
                            </a:lnTo>
                            <a:lnTo>
                              <a:pt x="170" y="150"/>
                            </a:lnTo>
                            <a:lnTo>
                              <a:pt x="170" y="148"/>
                            </a:lnTo>
                            <a:lnTo>
                              <a:pt x="170" y="146"/>
                            </a:lnTo>
                            <a:lnTo>
                              <a:pt x="172" y="146"/>
                            </a:lnTo>
                            <a:lnTo>
                              <a:pt x="172" y="144"/>
                            </a:lnTo>
                            <a:lnTo>
                              <a:pt x="174" y="144"/>
                            </a:lnTo>
                            <a:lnTo>
                              <a:pt x="174" y="142"/>
                            </a:lnTo>
                            <a:lnTo>
                              <a:pt x="176" y="142"/>
                            </a:lnTo>
                            <a:lnTo>
                              <a:pt x="178" y="142"/>
                            </a:lnTo>
                            <a:lnTo>
                              <a:pt x="178" y="136"/>
                            </a:lnTo>
                            <a:lnTo>
                              <a:pt x="182" y="134"/>
                            </a:lnTo>
                            <a:lnTo>
                              <a:pt x="184" y="132"/>
                            </a:lnTo>
                            <a:lnTo>
                              <a:pt x="184" y="134"/>
                            </a:lnTo>
                            <a:lnTo>
                              <a:pt x="186" y="134"/>
                            </a:lnTo>
                            <a:lnTo>
                              <a:pt x="188" y="134"/>
                            </a:lnTo>
                            <a:lnTo>
                              <a:pt x="188" y="132"/>
                            </a:lnTo>
                            <a:lnTo>
                              <a:pt x="188" y="130"/>
                            </a:lnTo>
                            <a:lnTo>
                              <a:pt x="188" y="128"/>
                            </a:lnTo>
                            <a:lnTo>
                              <a:pt x="188" y="126"/>
                            </a:lnTo>
                            <a:lnTo>
                              <a:pt x="192" y="126"/>
                            </a:lnTo>
                            <a:lnTo>
                              <a:pt x="188" y="122"/>
                            </a:lnTo>
                            <a:lnTo>
                              <a:pt x="192" y="118"/>
                            </a:lnTo>
                            <a:lnTo>
                              <a:pt x="192" y="114"/>
                            </a:lnTo>
                            <a:lnTo>
                              <a:pt x="194" y="112"/>
                            </a:lnTo>
                            <a:lnTo>
                              <a:pt x="194" y="110"/>
                            </a:lnTo>
                            <a:lnTo>
                              <a:pt x="190" y="106"/>
                            </a:lnTo>
                            <a:lnTo>
                              <a:pt x="188" y="102"/>
                            </a:lnTo>
                            <a:lnTo>
                              <a:pt x="192" y="100"/>
                            </a:lnTo>
                            <a:lnTo>
                              <a:pt x="194" y="100"/>
                            </a:lnTo>
                            <a:lnTo>
                              <a:pt x="196" y="100"/>
                            </a:lnTo>
                            <a:lnTo>
                              <a:pt x="196" y="104"/>
                            </a:lnTo>
                            <a:lnTo>
                              <a:pt x="198" y="104"/>
                            </a:lnTo>
                            <a:lnTo>
                              <a:pt x="200" y="102"/>
                            </a:lnTo>
                            <a:lnTo>
                              <a:pt x="198" y="98"/>
                            </a:lnTo>
                            <a:lnTo>
                              <a:pt x="194" y="96"/>
                            </a:lnTo>
                            <a:lnTo>
                              <a:pt x="196" y="92"/>
                            </a:lnTo>
                            <a:lnTo>
                              <a:pt x="200" y="96"/>
                            </a:lnTo>
                            <a:close/>
                            <a:moveTo>
                              <a:pt x="78" y="222"/>
                            </a:moveTo>
                            <a:lnTo>
                              <a:pt x="76" y="222"/>
                            </a:lnTo>
                            <a:lnTo>
                              <a:pt x="74" y="222"/>
                            </a:lnTo>
                            <a:lnTo>
                              <a:pt x="72" y="224"/>
                            </a:lnTo>
                            <a:lnTo>
                              <a:pt x="72" y="226"/>
                            </a:lnTo>
                            <a:lnTo>
                              <a:pt x="70" y="228"/>
                            </a:lnTo>
                            <a:lnTo>
                              <a:pt x="70" y="230"/>
                            </a:lnTo>
                            <a:lnTo>
                              <a:pt x="70" y="232"/>
                            </a:lnTo>
                            <a:lnTo>
                              <a:pt x="72" y="232"/>
                            </a:lnTo>
                            <a:lnTo>
                              <a:pt x="74" y="230"/>
                            </a:lnTo>
                            <a:lnTo>
                              <a:pt x="74" y="228"/>
                            </a:lnTo>
                            <a:lnTo>
                              <a:pt x="76" y="228"/>
                            </a:lnTo>
                            <a:lnTo>
                              <a:pt x="78" y="228"/>
                            </a:lnTo>
                            <a:lnTo>
                              <a:pt x="80" y="228"/>
                            </a:lnTo>
                            <a:lnTo>
                              <a:pt x="80" y="226"/>
                            </a:lnTo>
                            <a:lnTo>
                              <a:pt x="78" y="224"/>
                            </a:lnTo>
                            <a:lnTo>
                              <a:pt x="78" y="222"/>
                            </a:lnTo>
                            <a:close/>
                            <a:moveTo>
                              <a:pt x="68" y="246"/>
                            </a:moveTo>
                            <a:lnTo>
                              <a:pt x="68" y="246"/>
                            </a:lnTo>
                            <a:lnTo>
                              <a:pt x="66" y="248"/>
                            </a:lnTo>
                            <a:lnTo>
                              <a:pt x="66" y="250"/>
                            </a:lnTo>
                            <a:lnTo>
                              <a:pt x="66" y="252"/>
                            </a:lnTo>
                            <a:lnTo>
                              <a:pt x="64" y="252"/>
                            </a:lnTo>
                            <a:lnTo>
                              <a:pt x="64" y="254"/>
                            </a:lnTo>
                            <a:lnTo>
                              <a:pt x="64" y="256"/>
                            </a:lnTo>
                            <a:lnTo>
                              <a:pt x="64" y="258"/>
                            </a:lnTo>
                            <a:lnTo>
                              <a:pt x="66" y="258"/>
                            </a:lnTo>
                            <a:lnTo>
                              <a:pt x="68" y="258"/>
                            </a:lnTo>
                            <a:lnTo>
                              <a:pt x="70" y="258"/>
                            </a:lnTo>
                            <a:lnTo>
                              <a:pt x="70" y="256"/>
                            </a:lnTo>
                            <a:lnTo>
                              <a:pt x="70" y="254"/>
                            </a:lnTo>
                            <a:lnTo>
                              <a:pt x="68" y="252"/>
                            </a:lnTo>
                            <a:lnTo>
                              <a:pt x="72" y="252"/>
                            </a:lnTo>
                            <a:lnTo>
                              <a:pt x="76" y="248"/>
                            </a:lnTo>
                            <a:lnTo>
                              <a:pt x="74" y="246"/>
                            </a:lnTo>
                            <a:lnTo>
                              <a:pt x="72" y="244"/>
                            </a:lnTo>
                            <a:lnTo>
                              <a:pt x="70" y="242"/>
                            </a:lnTo>
                            <a:lnTo>
                              <a:pt x="68" y="246"/>
                            </a:lnTo>
                            <a:close/>
                            <a:moveTo>
                              <a:pt x="52" y="280"/>
                            </a:moveTo>
                            <a:lnTo>
                              <a:pt x="54" y="278"/>
                            </a:lnTo>
                            <a:lnTo>
                              <a:pt x="56" y="278"/>
                            </a:lnTo>
                            <a:lnTo>
                              <a:pt x="58" y="274"/>
                            </a:lnTo>
                            <a:lnTo>
                              <a:pt x="62" y="274"/>
                            </a:lnTo>
                            <a:lnTo>
                              <a:pt x="60" y="268"/>
                            </a:lnTo>
                            <a:lnTo>
                              <a:pt x="58" y="270"/>
                            </a:lnTo>
                            <a:lnTo>
                              <a:pt x="54" y="272"/>
                            </a:lnTo>
                            <a:lnTo>
                              <a:pt x="52" y="274"/>
                            </a:lnTo>
                            <a:lnTo>
                              <a:pt x="52" y="276"/>
                            </a:lnTo>
                            <a:lnTo>
                              <a:pt x="52" y="278"/>
                            </a:lnTo>
                            <a:lnTo>
                              <a:pt x="52" y="280"/>
                            </a:lnTo>
                            <a:close/>
                            <a:moveTo>
                              <a:pt x="56" y="306"/>
                            </a:moveTo>
                            <a:lnTo>
                              <a:pt x="56" y="304"/>
                            </a:lnTo>
                            <a:lnTo>
                              <a:pt x="56" y="300"/>
                            </a:lnTo>
                            <a:lnTo>
                              <a:pt x="52" y="298"/>
                            </a:lnTo>
                            <a:lnTo>
                              <a:pt x="56" y="296"/>
                            </a:lnTo>
                            <a:lnTo>
                              <a:pt x="54" y="292"/>
                            </a:lnTo>
                            <a:lnTo>
                              <a:pt x="58" y="292"/>
                            </a:lnTo>
                            <a:lnTo>
                              <a:pt x="58" y="288"/>
                            </a:lnTo>
                            <a:lnTo>
                              <a:pt x="54" y="288"/>
                            </a:lnTo>
                            <a:lnTo>
                              <a:pt x="52" y="282"/>
                            </a:lnTo>
                            <a:lnTo>
                              <a:pt x="48" y="282"/>
                            </a:lnTo>
                            <a:lnTo>
                              <a:pt x="46" y="286"/>
                            </a:lnTo>
                            <a:lnTo>
                              <a:pt x="44" y="286"/>
                            </a:lnTo>
                            <a:lnTo>
                              <a:pt x="42" y="288"/>
                            </a:lnTo>
                            <a:lnTo>
                              <a:pt x="40" y="288"/>
                            </a:lnTo>
                            <a:lnTo>
                              <a:pt x="38" y="286"/>
                            </a:lnTo>
                            <a:lnTo>
                              <a:pt x="36" y="286"/>
                            </a:lnTo>
                            <a:lnTo>
                              <a:pt x="34" y="288"/>
                            </a:lnTo>
                            <a:lnTo>
                              <a:pt x="32" y="288"/>
                            </a:lnTo>
                            <a:lnTo>
                              <a:pt x="32" y="290"/>
                            </a:lnTo>
                            <a:lnTo>
                              <a:pt x="34" y="290"/>
                            </a:lnTo>
                            <a:lnTo>
                              <a:pt x="34" y="292"/>
                            </a:lnTo>
                            <a:lnTo>
                              <a:pt x="32" y="294"/>
                            </a:lnTo>
                            <a:lnTo>
                              <a:pt x="32" y="296"/>
                            </a:lnTo>
                            <a:lnTo>
                              <a:pt x="34" y="302"/>
                            </a:lnTo>
                            <a:lnTo>
                              <a:pt x="38" y="306"/>
                            </a:lnTo>
                            <a:lnTo>
                              <a:pt x="38" y="308"/>
                            </a:lnTo>
                            <a:lnTo>
                              <a:pt x="36" y="308"/>
                            </a:lnTo>
                            <a:lnTo>
                              <a:pt x="38" y="310"/>
                            </a:lnTo>
                            <a:lnTo>
                              <a:pt x="40" y="312"/>
                            </a:lnTo>
                            <a:lnTo>
                              <a:pt x="44" y="312"/>
                            </a:lnTo>
                            <a:lnTo>
                              <a:pt x="46" y="312"/>
                            </a:lnTo>
                            <a:lnTo>
                              <a:pt x="46" y="314"/>
                            </a:lnTo>
                            <a:lnTo>
                              <a:pt x="48" y="314"/>
                            </a:lnTo>
                            <a:lnTo>
                              <a:pt x="48" y="316"/>
                            </a:lnTo>
                            <a:lnTo>
                              <a:pt x="48" y="318"/>
                            </a:lnTo>
                            <a:lnTo>
                              <a:pt x="50" y="318"/>
                            </a:lnTo>
                            <a:lnTo>
                              <a:pt x="50" y="316"/>
                            </a:lnTo>
                            <a:lnTo>
                              <a:pt x="52" y="316"/>
                            </a:lnTo>
                            <a:lnTo>
                              <a:pt x="52" y="314"/>
                            </a:lnTo>
                            <a:lnTo>
                              <a:pt x="52" y="312"/>
                            </a:lnTo>
                            <a:lnTo>
                              <a:pt x="52" y="310"/>
                            </a:lnTo>
                            <a:lnTo>
                              <a:pt x="52" y="308"/>
                            </a:lnTo>
                            <a:lnTo>
                              <a:pt x="56" y="306"/>
                            </a:lnTo>
                            <a:close/>
                            <a:moveTo>
                              <a:pt x="68" y="334"/>
                            </a:moveTo>
                            <a:lnTo>
                              <a:pt x="68" y="334"/>
                            </a:lnTo>
                            <a:lnTo>
                              <a:pt x="70" y="334"/>
                            </a:lnTo>
                            <a:lnTo>
                              <a:pt x="72" y="334"/>
                            </a:lnTo>
                            <a:lnTo>
                              <a:pt x="70" y="330"/>
                            </a:lnTo>
                            <a:lnTo>
                              <a:pt x="72" y="328"/>
                            </a:lnTo>
                            <a:lnTo>
                              <a:pt x="72" y="326"/>
                            </a:lnTo>
                            <a:lnTo>
                              <a:pt x="70" y="326"/>
                            </a:lnTo>
                            <a:lnTo>
                              <a:pt x="68" y="326"/>
                            </a:lnTo>
                            <a:lnTo>
                              <a:pt x="68" y="324"/>
                            </a:lnTo>
                            <a:lnTo>
                              <a:pt x="66" y="324"/>
                            </a:lnTo>
                            <a:lnTo>
                              <a:pt x="64" y="324"/>
                            </a:lnTo>
                            <a:lnTo>
                              <a:pt x="64" y="326"/>
                            </a:lnTo>
                            <a:lnTo>
                              <a:pt x="64" y="324"/>
                            </a:lnTo>
                            <a:lnTo>
                              <a:pt x="64" y="322"/>
                            </a:lnTo>
                            <a:lnTo>
                              <a:pt x="60" y="320"/>
                            </a:lnTo>
                            <a:lnTo>
                              <a:pt x="68" y="320"/>
                            </a:lnTo>
                            <a:lnTo>
                              <a:pt x="70" y="316"/>
                            </a:lnTo>
                            <a:lnTo>
                              <a:pt x="68" y="316"/>
                            </a:lnTo>
                            <a:lnTo>
                              <a:pt x="66" y="316"/>
                            </a:lnTo>
                            <a:lnTo>
                              <a:pt x="68" y="316"/>
                            </a:lnTo>
                            <a:lnTo>
                              <a:pt x="68" y="314"/>
                            </a:lnTo>
                            <a:lnTo>
                              <a:pt x="74" y="314"/>
                            </a:lnTo>
                            <a:lnTo>
                              <a:pt x="72" y="312"/>
                            </a:lnTo>
                            <a:lnTo>
                              <a:pt x="68" y="310"/>
                            </a:lnTo>
                            <a:lnTo>
                              <a:pt x="62" y="306"/>
                            </a:lnTo>
                            <a:lnTo>
                              <a:pt x="60" y="308"/>
                            </a:lnTo>
                            <a:lnTo>
                              <a:pt x="58" y="310"/>
                            </a:lnTo>
                            <a:lnTo>
                              <a:pt x="58" y="316"/>
                            </a:lnTo>
                            <a:lnTo>
                              <a:pt x="56" y="324"/>
                            </a:lnTo>
                            <a:lnTo>
                              <a:pt x="60" y="326"/>
                            </a:lnTo>
                            <a:lnTo>
                              <a:pt x="60" y="330"/>
                            </a:lnTo>
                            <a:lnTo>
                              <a:pt x="62" y="332"/>
                            </a:lnTo>
                            <a:lnTo>
                              <a:pt x="62" y="328"/>
                            </a:lnTo>
                            <a:lnTo>
                              <a:pt x="68" y="330"/>
                            </a:lnTo>
                            <a:lnTo>
                              <a:pt x="68" y="332"/>
                            </a:lnTo>
                            <a:lnTo>
                              <a:pt x="68" y="334"/>
                            </a:lnTo>
                            <a:close/>
                            <a:moveTo>
                              <a:pt x="72" y="352"/>
                            </a:moveTo>
                            <a:lnTo>
                              <a:pt x="74" y="352"/>
                            </a:lnTo>
                            <a:lnTo>
                              <a:pt x="74" y="354"/>
                            </a:lnTo>
                            <a:lnTo>
                              <a:pt x="76" y="354"/>
                            </a:lnTo>
                            <a:lnTo>
                              <a:pt x="78" y="354"/>
                            </a:lnTo>
                            <a:lnTo>
                              <a:pt x="80" y="354"/>
                            </a:lnTo>
                            <a:lnTo>
                              <a:pt x="80" y="352"/>
                            </a:lnTo>
                            <a:lnTo>
                              <a:pt x="82" y="352"/>
                            </a:lnTo>
                            <a:lnTo>
                              <a:pt x="86" y="350"/>
                            </a:lnTo>
                            <a:lnTo>
                              <a:pt x="80" y="346"/>
                            </a:lnTo>
                            <a:lnTo>
                              <a:pt x="76" y="344"/>
                            </a:lnTo>
                            <a:lnTo>
                              <a:pt x="72" y="344"/>
                            </a:lnTo>
                            <a:lnTo>
                              <a:pt x="74" y="348"/>
                            </a:lnTo>
                            <a:lnTo>
                              <a:pt x="72" y="352"/>
                            </a:lnTo>
                            <a:close/>
                            <a:moveTo>
                              <a:pt x="82" y="320"/>
                            </a:moveTo>
                            <a:lnTo>
                              <a:pt x="82" y="316"/>
                            </a:lnTo>
                            <a:lnTo>
                              <a:pt x="80" y="320"/>
                            </a:lnTo>
                            <a:lnTo>
                              <a:pt x="80" y="326"/>
                            </a:lnTo>
                            <a:lnTo>
                              <a:pt x="78" y="324"/>
                            </a:lnTo>
                            <a:lnTo>
                              <a:pt x="76" y="324"/>
                            </a:lnTo>
                            <a:lnTo>
                              <a:pt x="74" y="324"/>
                            </a:lnTo>
                            <a:lnTo>
                              <a:pt x="72" y="324"/>
                            </a:lnTo>
                            <a:lnTo>
                              <a:pt x="72" y="326"/>
                            </a:lnTo>
                            <a:lnTo>
                              <a:pt x="74" y="326"/>
                            </a:lnTo>
                            <a:lnTo>
                              <a:pt x="74" y="328"/>
                            </a:lnTo>
                            <a:lnTo>
                              <a:pt x="78" y="328"/>
                            </a:lnTo>
                            <a:lnTo>
                              <a:pt x="82" y="328"/>
                            </a:lnTo>
                            <a:lnTo>
                              <a:pt x="86" y="330"/>
                            </a:lnTo>
                            <a:lnTo>
                              <a:pt x="86" y="326"/>
                            </a:lnTo>
                            <a:lnTo>
                              <a:pt x="86" y="322"/>
                            </a:lnTo>
                            <a:lnTo>
                              <a:pt x="82" y="320"/>
                            </a:lnTo>
                            <a:close/>
                            <a:moveTo>
                              <a:pt x="174" y="362"/>
                            </a:moveTo>
                            <a:lnTo>
                              <a:pt x="176" y="362"/>
                            </a:lnTo>
                            <a:lnTo>
                              <a:pt x="178" y="362"/>
                            </a:lnTo>
                            <a:lnTo>
                              <a:pt x="176" y="362"/>
                            </a:lnTo>
                            <a:lnTo>
                              <a:pt x="176" y="360"/>
                            </a:lnTo>
                            <a:lnTo>
                              <a:pt x="174" y="360"/>
                            </a:lnTo>
                            <a:lnTo>
                              <a:pt x="172" y="358"/>
                            </a:lnTo>
                            <a:lnTo>
                              <a:pt x="170" y="356"/>
                            </a:lnTo>
                            <a:lnTo>
                              <a:pt x="168" y="354"/>
                            </a:lnTo>
                            <a:lnTo>
                              <a:pt x="166" y="356"/>
                            </a:lnTo>
                            <a:lnTo>
                              <a:pt x="170" y="358"/>
                            </a:lnTo>
                            <a:lnTo>
                              <a:pt x="172" y="360"/>
                            </a:lnTo>
                            <a:lnTo>
                              <a:pt x="170" y="360"/>
                            </a:lnTo>
                            <a:lnTo>
                              <a:pt x="168" y="364"/>
                            </a:lnTo>
                            <a:lnTo>
                              <a:pt x="164" y="364"/>
                            </a:lnTo>
                            <a:lnTo>
                              <a:pt x="160" y="364"/>
                            </a:lnTo>
                            <a:lnTo>
                              <a:pt x="156" y="364"/>
                            </a:lnTo>
                            <a:lnTo>
                              <a:pt x="156" y="366"/>
                            </a:lnTo>
                            <a:lnTo>
                              <a:pt x="154" y="366"/>
                            </a:lnTo>
                            <a:lnTo>
                              <a:pt x="152" y="366"/>
                            </a:lnTo>
                            <a:lnTo>
                              <a:pt x="152" y="364"/>
                            </a:lnTo>
                            <a:lnTo>
                              <a:pt x="150" y="364"/>
                            </a:lnTo>
                            <a:lnTo>
                              <a:pt x="150" y="362"/>
                            </a:lnTo>
                            <a:lnTo>
                              <a:pt x="150" y="360"/>
                            </a:lnTo>
                            <a:lnTo>
                              <a:pt x="148" y="360"/>
                            </a:lnTo>
                            <a:lnTo>
                              <a:pt x="146" y="360"/>
                            </a:lnTo>
                            <a:lnTo>
                              <a:pt x="146" y="358"/>
                            </a:lnTo>
                            <a:lnTo>
                              <a:pt x="146" y="356"/>
                            </a:lnTo>
                            <a:lnTo>
                              <a:pt x="146" y="354"/>
                            </a:lnTo>
                            <a:lnTo>
                              <a:pt x="144" y="354"/>
                            </a:lnTo>
                            <a:lnTo>
                              <a:pt x="142" y="354"/>
                            </a:lnTo>
                            <a:lnTo>
                              <a:pt x="140" y="354"/>
                            </a:lnTo>
                            <a:lnTo>
                              <a:pt x="138" y="352"/>
                            </a:lnTo>
                            <a:lnTo>
                              <a:pt x="136" y="350"/>
                            </a:lnTo>
                            <a:lnTo>
                              <a:pt x="130" y="348"/>
                            </a:lnTo>
                            <a:lnTo>
                              <a:pt x="124" y="344"/>
                            </a:lnTo>
                            <a:lnTo>
                              <a:pt x="120" y="342"/>
                            </a:lnTo>
                            <a:lnTo>
                              <a:pt x="120" y="340"/>
                            </a:lnTo>
                            <a:lnTo>
                              <a:pt x="112" y="338"/>
                            </a:lnTo>
                            <a:lnTo>
                              <a:pt x="110" y="338"/>
                            </a:lnTo>
                            <a:lnTo>
                              <a:pt x="110" y="336"/>
                            </a:lnTo>
                            <a:lnTo>
                              <a:pt x="110" y="334"/>
                            </a:lnTo>
                            <a:lnTo>
                              <a:pt x="108" y="334"/>
                            </a:lnTo>
                            <a:lnTo>
                              <a:pt x="108" y="336"/>
                            </a:lnTo>
                            <a:lnTo>
                              <a:pt x="108" y="340"/>
                            </a:lnTo>
                            <a:lnTo>
                              <a:pt x="110" y="342"/>
                            </a:lnTo>
                            <a:lnTo>
                              <a:pt x="108" y="344"/>
                            </a:lnTo>
                            <a:lnTo>
                              <a:pt x="108" y="346"/>
                            </a:lnTo>
                            <a:lnTo>
                              <a:pt x="110" y="350"/>
                            </a:lnTo>
                            <a:lnTo>
                              <a:pt x="112" y="350"/>
                            </a:lnTo>
                            <a:lnTo>
                              <a:pt x="114" y="350"/>
                            </a:lnTo>
                            <a:lnTo>
                              <a:pt x="116" y="350"/>
                            </a:lnTo>
                            <a:lnTo>
                              <a:pt x="118" y="350"/>
                            </a:lnTo>
                            <a:lnTo>
                              <a:pt x="118" y="352"/>
                            </a:lnTo>
                            <a:lnTo>
                              <a:pt x="118" y="354"/>
                            </a:lnTo>
                            <a:lnTo>
                              <a:pt x="118" y="356"/>
                            </a:lnTo>
                            <a:lnTo>
                              <a:pt x="120" y="358"/>
                            </a:lnTo>
                            <a:lnTo>
                              <a:pt x="122" y="358"/>
                            </a:lnTo>
                            <a:lnTo>
                              <a:pt x="122" y="360"/>
                            </a:lnTo>
                            <a:lnTo>
                              <a:pt x="122" y="362"/>
                            </a:lnTo>
                            <a:lnTo>
                              <a:pt x="120" y="362"/>
                            </a:lnTo>
                            <a:lnTo>
                              <a:pt x="120" y="364"/>
                            </a:lnTo>
                            <a:lnTo>
                              <a:pt x="122" y="364"/>
                            </a:lnTo>
                            <a:lnTo>
                              <a:pt x="124" y="364"/>
                            </a:lnTo>
                            <a:lnTo>
                              <a:pt x="130" y="370"/>
                            </a:lnTo>
                            <a:lnTo>
                              <a:pt x="136" y="370"/>
                            </a:lnTo>
                            <a:lnTo>
                              <a:pt x="138" y="370"/>
                            </a:lnTo>
                            <a:lnTo>
                              <a:pt x="138" y="368"/>
                            </a:lnTo>
                            <a:lnTo>
                              <a:pt x="136" y="368"/>
                            </a:lnTo>
                            <a:lnTo>
                              <a:pt x="134" y="366"/>
                            </a:lnTo>
                            <a:lnTo>
                              <a:pt x="132" y="366"/>
                            </a:lnTo>
                            <a:lnTo>
                              <a:pt x="132" y="364"/>
                            </a:lnTo>
                            <a:lnTo>
                              <a:pt x="138" y="364"/>
                            </a:lnTo>
                            <a:lnTo>
                              <a:pt x="146" y="368"/>
                            </a:lnTo>
                            <a:lnTo>
                              <a:pt x="148" y="372"/>
                            </a:lnTo>
                            <a:lnTo>
                              <a:pt x="154" y="376"/>
                            </a:lnTo>
                            <a:lnTo>
                              <a:pt x="160" y="378"/>
                            </a:lnTo>
                            <a:lnTo>
                              <a:pt x="168" y="382"/>
                            </a:lnTo>
                            <a:lnTo>
                              <a:pt x="166" y="380"/>
                            </a:lnTo>
                            <a:lnTo>
                              <a:pt x="170" y="380"/>
                            </a:lnTo>
                            <a:lnTo>
                              <a:pt x="170" y="378"/>
                            </a:lnTo>
                            <a:lnTo>
                              <a:pt x="170" y="376"/>
                            </a:lnTo>
                            <a:lnTo>
                              <a:pt x="168" y="376"/>
                            </a:lnTo>
                            <a:lnTo>
                              <a:pt x="166" y="376"/>
                            </a:lnTo>
                            <a:lnTo>
                              <a:pt x="164" y="374"/>
                            </a:lnTo>
                            <a:lnTo>
                              <a:pt x="162" y="374"/>
                            </a:lnTo>
                            <a:lnTo>
                              <a:pt x="160" y="374"/>
                            </a:lnTo>
                            <a:lnTo>
                              <a:pt x="158" y="374"/>
                            </a:lnTo>
                            <a:lnTo>
                              <a:pt x="158" y="372"/>
                            </a:lnTo>
                            <a:lnTo>
                              <a:pt x="156" y="370"/>
                            </a:lnTo>
                            <a:lnTo>
                              <a:pt x="154" y="368"/>
                            </a:lnTo>
                            <a:lnTo>
                              <a:pt x="156" y="364"/>
                            </a:lnTo>
                            <a:lnTo>
                              <a:pt x="162" y="364"/>
                            </a:lnTo>
                            <a:lnTo>
                              <a:pt x="166" y="366"/>
                            </a:lnTo>
                            <a:lnTo>
                              <a:pt x="168" y="366"/>
                            </a:lnTo>
                            <a:lnTo>
                              <a:pt x="168" y="364"/>
                            </a:lnTo>
                            <a:lnTo>
                              <a:pt x="170" y="364"/>
                            </a:lnTo>
                            <a:lnTo>
                              <a:pt x="172" y="362"/>
                            </a:lnTo>
                            <a:lnTo>
                              <a:pt x="174" y="362"/>
                            </a:lnTo>
                            <a:close/>
                            <a:moveTo>
                              <a:pt x="182" y="426"/>
                            </a:moveTo>
                            <a:lnTo>
                              <a:pt x="182" y="424"/>
                            </a:lnTo>
                            <a:lnTo>
                              <a:pt x="180" y="424"/>
                            </a:lnTo>
                            <a:lnTo>
                              <a:pt x="180" y="422"/>
                            </a:lnTo>
                            <a:lnTo>
                              <a:pt x="182" y="420"/>
                            </a:lnTo>
                            <a:lnTo>
                              <a:pt x="176" y="416"/>
                            </a:lnTo>
                            <a:lnTo>
                              <a:pt x="170" y="410"/>
                            </a:lnTo>
                            <a:lnTo>
                              <a:pt x="162" y="404"/>
                            </a:lnTo>
                            <a:lnTo>
                              <a:pt x="156" y="404"/>
                            </a:lnTo>
                            <a:lnTo>
                              <a:pt x="154" y="400"/>
                            </a:lnTo>
                            <a:lnTo>
                              <a:pt x="152" y="394"/>
                            </a:lnTo>
                            <a:lnTo>
                              <a:pt x="148" y="390"/>
                            </a:lnTo>
                            <a:lnTo>
                              <a:pt x="142" y="382"/>
                            </a:lnTo>
                            <a:lnTo>
                              <a:pt x="138" y="380"/>
                            </a:lnTo>
                            <a:lnTo>
                              <a:pt x="138" y="378"/>
                            </a:lnTo>
                            <a:lnTo>
                              <a:pt x="138" y="376"/>
                            </a:lnTo>
                            <a:lnTo>
                              <a:pt x="136" y="376"/>
                            </a:lnTo>
                            <a:lnTo>
                              <a:pt x="134" y="376"/>
                            </a:lnTo>
                            <a:lnTo>
                              <a:pt x="134" y="378"/>
                            </a:lnTo>
                            <a:lnTo>
                              <a:pt x="134" y="384"/>
                            </a:lnTo>
                            <a:lnTo>
                              <a:pt x="136" y="388"/>
                            </a:lnTo>
                            <a:lnTo>
                              <a:pt x="134" y="390"/>
                            </a:lnTo>
                            <a:lnTo>
                              <a:pt x="134" y="392"/>
                            </a:lnTo>
                            <a:lnTo>
                              <a:pt x="132" y="392"/>
                            </a:lnTo>
                            <a:lnTo>
                              <a:pt x="130" y="392"/>
                            </a:lnTo>
                            <a:lnTo>
                              <a:pt x="128" y="392"/>
                            </a:lnTo>
                            <a:lnTo>
                              <a:pt x="126" y="392"/>
                            </a:lnTo>
                            <a:lnTo>
                              <a:pt x="126" y="390"/>
                            </a:lnTo>
                            <a:lnTo>
                              <a:pt x="124" y="388"/>
                            </a:lnTo>
                            <a:lnTo>
                              <a:pt x="122" y="386"/>
                            </a:lnTo>
                            <a:lnTo>
                              <a:pt x="120" y="388"/>
                            </a:lnTo>
                            <a:lnTo>
                              <a:pt x="114" y="380"/>
                            </a:lnTo>
                            <a:lnTo>
                              <a:pt x="112" y="378"/>
                            </a:lnTo>
                            <a:lnTo>
                              <a:pt x="114" y="376"/>
                            </a:lnTo>
                            <a:lnTo>
                              <a:pt x="118" y="376"/>
                            </a:lnTo>
                            <a:lnTo>
                              <a:pt x="118" y="374"/>
                            </a:lnTo>
                            <a:lnTo>
                              <a:pt x="118" y="372"/>
                            </a:lnTo>
                            <a:lnTo>
                              <a:pt x="116" y="372"/>
                            </a:lnTo>
                            <a:lnTo>
                              <a:pt x="114" y="372"/>
                            </a:lnTo>
                            <a:lnTo>
                              <a:pt x="112" y="372"/>
                            </a:lnTo>
                            <a:lnTo>
                              <a:pt x="110" y="372"/>
                            </a:lnTo>
                            <a:lnTo>
                              <a:pt x="110" y="374"/>
                            </a:lnTo>
                            <a:lnTo>
                              <a:pt x="106" y="370"/>
                            </a:lnTo>
                            <a:lnTo>
                              <a:pt x="104" y="364"/>
                            </a:lnTo>
                            <a:lnTo>
                              <a:pt x="98" y="362"/>
                            </a:lnTo>
                            <a:lnTo>
                              <a:pt x="94" y="364"/>
                            </a:lnTo>
                            <a:lnTo>
                              <a:pt x="98" y="366"/>
                            </a:lnTo>
                            <a:lnTo>
                              <a:pt x="100" y="368"/>
                            </a:lnTo>
                            <a:lnTo>
                              <a:pt x="98" y="370"/>
                            </a:lnTo>
                            <a:lnTo>
                              <a:pt x="94" y="368"/>
                            </a:lnTo>
                            <a:lnTo>
                              <a:pt x="94" y="370"/>
                            </a:lnTo>
                            <a:lnTo>
                              <a:pt x="96" y="374"/>
                            </a:lnTo>
                            <a:lnTo>
                              <a:pt x="94" y="376"/>
                            </a:lnTo>
                            <a:lnTo>
                              <a:pt x="92" y="372"/>
                            </a:lnTo>
                            <a:lnTo>
                              <a:pt x="88" y="368"/>
                            </a:lnTo>
                            <a:lnTo>
                              <a:pt x="86" y="368"/>
                            </a:lnTo>
                            <a:lnTo>
                              <a:pt x="86" y="366"/>
                            </a:lnTo>
                            <a:lnTo>
                              <a:pt x="84" y="366"/>
                            </a:lnTo>
                            <a:lnTo>
                              <a:pt x="82" y="366"/>
                            </a:lnTo>
                            <a:lnTo>
                              <a:pt x="82" y="368"/>
                            </a:lnTo>
                            <a:lnTo>
                              <a:pt x="80" y="370"/>
                            </a:lnTo>
                            <a:lnTo>
                              <a:pt x="78" y="370"/>
                            </a:lnTo>
                            <a:lnTo>
                              <a:pt x="76" y="370"/>
                            </a:lnTo>
                            <a:lnTo>
                              <a:pt x="72" y="374"/>
                            </a:lnTo>
                            <a:lnTo>
                              <a:pt x="68" y="370"/>
                            </a:lnTo>
                            <a:lnTo>
                              <a:pt x="64" y="372"/>
                            </a:lnTo>
                            <a:lnTo>
                              <a:pt x="62" y="370"/>
                            </a:lnTo>
                            <a:lnTo>
                              <a:pt x="58" y="368"/>
                            </a:lnTo>
                            <a:lnTo>
                              <a:pt x="58" y="370"/>
                            </a:lnTo>
                            <a:lnTo>
                              <a:pt x="60" y="370"/>
                            </a:lnTo>
                            <a:lnTo>
                              <a:pt x="60" y="372"/>
                            </a:lnTo>
                            <a:lnTo>
                              <a:pt x="62" y="374"/>
                            </a:lnTo>
                            <a:lnTo>
                              <a:pt x="62" y="376"/>
                            </a:lnTo>
                            <a:lnTo>
                              <a:pt x="66" y="382"/>
                            </a:lnTo>
                            <a:lnTo>
                              <a:pt x="84" y="398"/>
                            </a:lnTo>
                            <a:lnTo>
                              <a:pt x="104" y="412"/>
                            </a:lnTo>
                            <a:lnTo>
                              <a:pt x="106" y="412"/>
                            </a:lnTo>
                            <a:lnTo>
                              <a:pt x="106" y="410"/>
                            </a:lnTo>
                            <a:lnTo>
                              <a:pt x="112" y="414"/>
                            </a:lnTo>
                            <a:lnTo>
                              <a:pt x="120" y="414"/>
                            </a:lnTo>
                            <a:lnTo>
                              <a:pt x="124" y="420"/>
                            </a:lnTo>
                            <a:lnTo>
                              <a:pt x="132" y="424"/>
                            </a:lnTo>
                            <a:lnTo>
                              <a:pt x="138" y="426"/>
                            </a:lnTo>
                            <a:lnTo>
                              <a:pt x="142" y="430"/>
                            </a:lnTo>
                            <a:lnTo>
                              <a:pt x="148" y="432"/>
                            </a:lnTo>
                            <a:lnTo>
                              <a:pt x="148" y="434"/>
                            </a:lnTo>
                            <a:lnTo>
                              <a:pt x="154" y="434"/>
                            </a:lnTo>
                            <a:lnTo>
                              <a:pt x="156" y="434"/>
                            </a:lnTo>
                            <a:lnTo>
                              <a:pt x="160" y="436"/>
                            </a:lnTo>
                            <a:lnTo>
                              <a:pt x="176" y="440"/>
                            </a:lnTo>
                            <a:lnTo>
                              <a:pt x="176" y="438"/>
                            </a:lnTo>
                            <a:lnTo>
                              <a:pt x="174" y="438"/>
                            </a:lnTo>
                            <a:lnTo>
                              <a:pt x="172" y="436"/>
                            </a:lnTo>
                            <a:lnTo>
                              <a:pt x="174" y="436"/>
                            </a:lnTo>
                            <a:lnTo>
                              <a:pt x="174" y="438"/>
                            </a:lnTo>
                            <a:lnTo>
                              <a:pt x="176" y="438"/>
                            </a:lnTo>
                            <a:lnTo>
                              <a:pt x="178" y="436"/>
                            </a:lnTo>
                            <a:lnTo>
                              <a:pt x="180" y="434"/>
                            </a:lnTo>
                            <a:lnTo>
                              <a:pt x="182" y="432"/>
                            </a:lnTo>
                            <a:lnTo>
                              <a:pt x="184" y="430"/>
                            </a:lnTo>
                            <a:lnTo>
                              <a:pt x="186" y="428"/>
                            </a:lnTo>
                            <a:lnTo>
                              <a:pt x="184" y="426"/>
                            </a:lnTo>
                            <a:lnTo>
                              <a:pt x="182" y="426"/>
                            </a:lnTo>
                            <a:close/>
                            <a:moveTo>
                              <a:pt x="202" y="138"/>
                            </a:moveTo>
                            <a:lnTo>
                              <a:pt x="202" y="138"/>
                            </a:lnTo>
                            <a:lnTo>
                              <a:pt x="202" y="140"/>
                            </a:lnTo>
                            <a:lnTo>
                              <a:pt x="204" y="140"/>
                            </a:lnTo>
                            <a:lnTo>
                              <a:pt x="206" y="140"/>
                            </a:lnTo>
                            <a:lnTo>
                              <a:pt x="206" y="138"/>
                            </a:lnTo>
                            <a:lnTo>
                              <a:pt x="204" y="138"/>
                            </a:lnTo>
                            <a:lnTo>
                              <a:pt x="202" y="138"/>
                            </a:lnTo>
                            <a:close/>
                            <a:moveTo>
                              <a:pt x="208" y="140"/>
                            </a:moveTo>
                            <a:lnTo>
                              <a:pt x="208" y="140"/>
                            </a:lnTo>
                            <a:lnTo>
                              <a:pt x="210" y="140"/>
                            </a:lnTo>
                            <a:lnTo>
                              <a:pt x="208" y="140"/>
                            </a:lnTo>
                            <a:close/>
                            <a:moveTo>
                              <a:pt x="192" y="128"/>
                            </a:moveTo>
                            <a:lnTo>
                              <a:pt x="192" y="128"/>
                            </a:lnTo>
                            <a:lnTo>
                              <a:pt x="192" y="130"/>
                            </a:lnTo>
                            <a:lnTo>
                              <a:pt x="194" y="130"/>
                            </a:lnTo>
                            <a:lnTo>
                              <a:pt x="194" y="128"/>
                            </a:lnTo>
                            <a:lnTo>
                              <a:pt x="192" y="128"/>
                            </a:lnTo>
                            <a:close/>
                            <a:moveTo>
                              <a:pt x="214" y="140"/>
                            </a:moveTo>
                            <a:lnTo>
                              <a:pt x="214" y="140"/>
                            </a:lnTo>
                            <a:close/>
                            <a:moveTo>
                              <a:pt x="218" y="136"/>
                            </a:moveTo>
                            <a:lnTo>
                              <a:pt x="216" y="136"/>
                            </a:lnTo>
                            <a:lnTo>
                              <a:pt x="216" y="138"/>
                            </a:lnTo>
                            <a:lnTo>
                              <a:pt x="218" y="138"/>
                            </a:lnTo>
                            <a:lnTo>
                              <a:pt x="220" y="138"/>
                            </a:lnTo>
                            <a:lnTo>
                              <a:pt x="220" y="136"/>
                            </a:lnTo>
                            <a:lnTo>
                              <a:pt x="218" y="136"/>
                            </a:lnTo>
                            <a:close/>
                            <a:moveTo>
                              <a:pt x="98" y="326"/>
                            </a:moveTo>
                            <a:lnTo>
                              <a:pt x="96" y="324"/>
                            </a:lnTo>
                            <a:lnTo>
                              <a:pt x="94" y="326"/>
                            </a:lnTo>
                            <a:lnTo>
                              <a:pt x="96" y="328"/>
                            </a:lnTo>
                            <a:lnTo>
                              <a:pt x="94" y="330"/>
                            </a:lnTo>
                            <a:lnTo>
                              <a:pt x="96" y="332"/>
                            </a:lnTo>
                            <a:lnTo>
                              <a:pt x="98" y="334"/>
                            </a:lnTo>
                            <a:lnTo>
                              <a:pt x="96" y="338"/>
                            </a:lnTo>
                            <a:lnTo>
                              <a:pt x="98" y="338"/>
                            </a:lnTo>
                            <a:lnTo>
                              <a:pt x="98" y="336"/>
                            </a:lnTo>
                            <a:lnTo>
                              <a:pt x="98" y="334"/>
                            </a:lnTo>
                            <a:lnTo>
                              <a:pt x="100" y="334"/>
                            </a:lnTo>
                            <a:lnTo>
                              <a:pt x="100" y="336"/>
                            </a:lnTo>
                            <a:lnTo>
                              <a:pt x="100" y="338"/>
                            </a:lnTo>
                            <a:lnTo>
                              <a:pt x="102" y="336"/>
                            </a:lnTo>
                            <a:lnTo>
                              <a:pt x="102" y="338"/>
                            </a:lnTo>
                            <a:lnTo>
                              <a:pt x="104" y="338"/>
                            </a:lnTo>
                            <a:lnTo>
                              <a:pt x="106" y="338"/>
                            </a:lnTo>
                            <a:lnTo>
                              <a:pt x="104" y="336"/>
                            </a:lnTo>
                            <a:lnTo>
                              <a:pt x="104" y="334"/>
                            </a:lnTo>
                            <a:lnTo>
                              <a:pt x="104" y="332"/>
                            </a:lnTo>
                            <a:lnTo>
                              <a:pt x="104" y="330"/>
                            </a:lnTo>
                            <a:lnTo>
                              <a:pt x="102" y="328"/>
                            </a:lnTo>
                            <a:lnTo>
                              <a:pt x="98" y="330"/>
                            </a:lnTo>
                            <a:lnTo>
                              <a:pt x="98" y="328"/>
                            </a:lnTo>
                            <a:lnTo>
                              <a:pt x="98" y="326"/>
                            </a:lnTo>
                            <a:close/>
                            <a:moveTo>
                              <a:pt x="96" y="338"/>
                            </a:moveTo>
                            <a:lnTo>
                              <a:pt x="96" y="338"/>
                            </a:lnTo>
                            <a:close/>
                            <a:moveTo>
                              <a:pt x="80" y="286"/>
                            </a:moveTo>
                            <a:lnTo>
                              <a:pt x="80" y="284"/>
                            </a:lnTo>
                            <a:lnTo>
                              <a:pt x="78" y="284"/>
                            </a:lnTo>
                            <a:lnTo>
                              <a:pt x="76" y="284"/>
                            </a:lnTo>
                            <a:lnTo>
                              <a:pt x="76" y="286"/>
                            </a:lnTo>
                            <a:lnTo>
                              <a:pt x="74" y="286"/>
                            </a:lnTo>
                            <a:lnTo>
                              <a:pt x="72" y="286"/>
                            </a:lnTo>
                            <a:lnTo>
                              <a:pt x="70" y="288"/>
                            </a:lnTo>
                            <a:lnTo>
                              <a:pt x="68" y="288"/>
                            </a:lnTo>
                            <a:lnTo>
                              <a:pt x="66" y="290"/>
                            </a:lnTo>
                            <a:lnTo>
                              <a:pt x="66" y="292"/>
                            </a:lnTo>
                            <a:lnTo>
                              <a:pt x="68" y="294"/>
                            </a:lnTo>
                            <a:lnTo>
                              <a:pt x="70" y="292"/>
                            </a:lnTo>
                            <a:lnTo>
                              <a:pt x="72" y="292"/>
                            </a:lnTo>
                            <a:lnTo>
                              <a:pt x="70" y="296"/>
                            </a:lnTo>
                            <a:lnTo>
                              <a:pt x="72" y="296"/>
                            </a:lnTo>
                            <a:lnTo>
                              <a:pt x="74" y="296"/>
                            </a:lnTo>
                            <a:lnTo>
                              <a:pt x="74" y="298"/>
                            </a:lnTo>
                            <a:lnTo>
                              <a:pt x="72" y="300"/>
                            </a:lnTo>
                            <a:lnTo>
                              <a:pt x="72" y="302"/>
                            </a:lnTo>
                            <a:lnTo>
                              <a:pt x="74" y="300"/>
                            </a:lnTo>
                            <a:lnTo>
                              <a:pt x="76" y="300"/>
                            </a:lnTo>
                            <a:lnTo>
                              <a:pt x="82" y="298"/>
                            </a:lnTo>
                            <a:lnTo>
                              <a:pt x="82" y="296"/>
                            </a:lnTo>
                            <a:lnTo>
                              <a:pt x="82" y="294"/>
                            </a:lnTo>
                            <a:lnTo>
                              <a:pt x="84" y="292"/>
                            </a:lnTo>
                            <a:lnTo>
                              <a:pt x="84" y="290"/>
                            </a:lnTo>
                            <a:lnTo>
                              <a:pt x="82" y="290"/>
                            </a:lnTo>
                            <a:lnTo>
                              <a:pt x="80" y="288"/>
                            </a:lnTo>
                            <a:lnTo>
                              <a:pt x="80" y="286"/>
                            </a:lnTo>
                            <a:close/>
                            <a:moveTo>
                              <a:pt x="166" y="170"/>
                            </a:moveTo>
                            <a:lnTo>
                              <a:pt x="166" y="170"/>
                            </a:lnTo>
                            <a:lnTo>
                              <a:pt x="166" y="164"/>
                            </a:lnTo>
                            <a:lnTo>
                              <a:pt x="164" y="164"/>
                            </a:lnTo>
                            <a:lnTo>
                              <a:pt x="164" y="168"/>
                            </a:lnTo>
                            <a:lnTo>
                              <a:pt x="164" y="170"/>
                            </a:lnTo>
                            <a:lnTo>
                              <a:pt x="166" y="170"/>
                            </a:lnTo>
                            <a:close/>
                            <a:moveTo>
                              <a:pt x="222" y="98"/>
                            </a:moveTo>
                            <a:lnTo>
                              <a:pt x="222" y="98"/>
                            </a:lnTo>
                            <a:lnTo>
                              <a:pt x="220" y="98"/>
                            </a:lnTo>
                            <a:lnTo>
                              <a:pt x="222" y="98"/>
                            </a:lnTo>
                            <a:close/>
                            <a:moveTo>
                              <a:pt x="226" y="86"/>
                            </a:moveTo>
                            <a:lnTo>
                              <a:pt x="226" y="88"/>
                            </a:lnTo>
                            <a:lnTo>
                              <a:pt x="228" y="88"/>
                            </a:lnTo>
                            <a:lnTo>
                              <a:pt x="228" y="86"/>
                            </a:lnTo>
                            <a:lnTo>
                              <a:pt x="226" y="86"/>
                            </a:lnTo>
                            <a:close/>
                            <a:moveTo>
                              <a:pt x="212" y="82"/>
                            </a:moveTo>
                            <a:lnTo>
                              <a:pt x="212" y="82"/>
                            </a:lnTo>
                            <a:lnTo>
                              <a:pt x="214" y="82"/>
                            </a:lnTo>
                            <a:lnTo>
                              <a:pt x="214" y="80"/>
                            </a:lnTo>
                            <a:lnTo>
                              <a:pt x="208" y="80"/>
                            </a:lnTo>
                            <a:lnTo>
                              <a:pt x="208" y="82"/>
                            </a:lnTo>
                            <a:lnTo>
                              <a:pt x="212" y="82"/>
                            </a:lnTo>
                            <a:close/>
                            <a:moveTo>
                              <a:pt x="230" y="264"/>
                            </a:moveTo>
                            <a:lnTo>
                              <a:pt x="228" y="264"/>
                            </a:lnTo>
                            <a:lnTo>
                              <a:pt x="228" y="266"/>
                            </a:lnTo>
                            <a:lnTo>
                              <a:pt x="230" y="266"/>
                            </a:lnTo>
                            <a:lnTo>
                              <a:pt x="230" y="264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50000">
                            <a:schemeClr val="bg1">
                              <a:lumMod val="95000"/>
                            </a:schemeClr>
                          </a:gs>
                          <a:gs pos="68000">
                            <a:schemeClr val="tx1">
                              <a:lumMod val="50000"/>
                              <a:lumOff val="50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  <a:gs pos="38000">
                            <a:schemeClr val="bg1"/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defTabSz="457157"/>
                        <a:endParaRPr lang="en-US" u="sng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-109" charset="0"/>
                        </a:endParaRPr>
                      </a:p>
                    </p:txBody>
                  </p:sp>
                  <p:sp>
                    <p:nvSpPr>
                      <p:cNvPr id="31" name="Ellipse 45"/>
                      <p:cNvSpPr>
                        <a:spLocks noChangeArrowheads="1"/>
                      </p:cNvSpPr>
                      <p:nvPr/>
                    </p:nvSpPr>
                    <p:spPr bwMode="auto">
                      <a:xfrm rot="21374326" flipH="1">
                        <a:off x="6812357" y="3718883"/>
                        <a:ext cx="2742418" cy="224421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CF9">
                              <a:alpha val="76999"/>
                            </a:srgbClr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lin ang="5400000"/>
                      </a:gradFill>
                      <a:ln w="9525">
                        <a:noFill/>
                        <a:round/>
                        <a:headEnd/>
                        <a:tailEnd/>
                      </a:ln>
                      <a:effectLst>
                        <a:softEdge rad="50800"/>
                      </a:effectLst>
                    </p:spPr>
                    <p:txBody>
                      <a:bodyPr anchor="ctr"/>
                      <a:lstStyle/>
                      <a:p>
                        <a:pPr defTabSz="457157"/>
                        <a:endParaRPr lang="en-US" u="sng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-109" charset="0"/>
                        </a:endParaRPr>
                      </a:p>
                    </p:txBody>
                  </p:sp>
                </p:grpSp>
                <p:sp>
                  <p:nvSpPr>
                    <p:cNvPr id="28" name="Ellipse 44"/>
                    <p:cNvSpPr/>
                    <p:nvPr/>
                  </p:nvSpPr>
                  <p:spPr bwMode="auto">
                    <a:xfrm>
                      <a:off x="690420" y="2383474"/>
                      <a:ext cx="1020883" cy="133383"/>
                    </a:xfrm>
                    <a:prstGeom prst="ellipse">
                      <a:avLst/>
                    </a:prstGeom>
                    <a:gradFill flip="none" rotWithShape="1">
                      <a:gsLst>
                        <a:gs pos="24000">
                          <a:sysClr val="windowText" lastClr="000000">
                            <a:alpha val="22000"/>
                          </a:sysClr>
                        </a:gs>
                        <a:gs pos="100000">
                          <a:sysClr val="window" lastClr="FFFFFF">
                            <a:alpha val="0"/>
                          </a:sys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endParaRPr lang="da-DK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</p:grpSp>
            <p:sp>
              <p:nvSpPr>
                <p:cNvPr id="22" name="Freeform 10"/>
                <p:cNvSpPr>
                  <a:spLocks noEditPoints="1"/>
                </p:cNvSpPr>
                <p:nvPr/>
              </p:nvSpPr>
              <p:spPr bwMode="auto">
                <a:xfrm>
                  <a:off x="4897676" y="2057400"/>
                  <a:ext cx="661507" cy="633417"/>
                </a:xfrm>
                <a:custGeom>
                  <a:avLst/>
                  <a:gdLst>
                    <a:gd name="T0" fmla="*/ 2147483647 w 446"/>
                    <a:gd name="T1" fmla="*/ 2147483647 h 440"/>
                    <a:gd name="T2" fmla="*/ 2147483647 w 446"/>
                    <a:gd name="T3" fmla="*/ 2147483647 h 440"/>
                    <a:gd name="T4" fmla="*/ 2147483647 w 446"/>
                    <a:gd name="T5" fmla="*/ 2147483647 h 440"/>
                    <a:gd name="T6" fmla="*/ 2147483647 w 446"/>
                    <a:gd name="T7" fmla="*/ 2147483647 h 440"/>
                    <a:gd name="T8" fmla="*/ 2147483647 w 446"/>
                    <a:gd name="T9" fmla="*/ 2147483647 h 440"/>
                    <a:gd name="T10" fmla="*/ 2147483647 w 446"/>
                    <a:gd name="T11" fmla="*/ 2147483647 h 440"/>
                    <a:gd name="T12" fmla="*/ 2147483647 w 446"/>
                    <a:gd name="T13" fmla="*/ 2147483647 h 440"/>
                    <a:gd name="T14" fmla="*/ 2147483647 w 446"/>
                    <a:gd name="T15" fmla="*/ 2147483647 h 440"/>
                    <a:gd name="T16" fmla="*/ 2147483647 w 446"/>
                    <a:gd name="T17" fmla="*/ 2147483647 h 440"/>
                    <a:gd name="T18" fmla="*/ 2147483647 w 446"/>
                    <a:gd name="T19" fmla="*/ 2147483647 h 440"/>
                    <a:gd name="T20" fmla="*/ 2147483647 w 446"/>
                    <a:gd name="T21" fmla="*/ 2147483647 h 440"/>
                    <a:gd name="T22" fmla="*/ 2147483647 w 446"/>
                    <a:gd name="T23" fmla="*/ 2147483647 h 440"/>
                    <a:gd name="T24" fmla="*/ 2147483647 w 446"/>
                    <a:gd name="T25" fmla="*/ 2147483647 h 440"/>
                    <a:gd name="T26" fmla="*/ 2147483647 w 446"/>
                    <a:gd name="T27" fmla="*/ 2147483647 h 440"/>
                    <a:gd name="T28" fmla="*/ 2147483647 w 446"/>
                    <a:gd name="T29" fmla="*/ 2147483647 h 440"/>
                    <a:gd name="T30" fmla="*/ 2147483647 w 446"/>
                    <a:gd name="T31" fmla="*/ 2147483647 h 440"/>
                    <a:gd name="T32" fmla="*/ 2147483647 w 446"/>
                    <a:gd name="T33" fmla="*/ 2147483647 h 440"/>
                    <a:gd name="T34" fmla="*/ 2147483647 w 446"/>
                    <a:gd name="T35" fmla="*/ 2147483647 h 440"/>
                    <a:gd name="T36" fmla="*/ 2147483647 w 446"/>
                    <a:gd name="T37" fmla="*/ 2147483647 h 440"/>
                    <a:gd name="T38" fmla="*/ 2147483647 w 446"/>
                    <a:gd name="T39" fmla="*/ 2147483647 h 440"/>
                    <a:gd name="T40" fmla="*/ 2147483647 w 446"/>
                    <a:gd name="T41" fmla="*/ 2147483647 h 440"/>
                    <a:gd name="T42" fmla="*/ 2147483647 w 446"/>
                    <a:gd name="T43" fmla="*/ 2147483647 h 440"/>
                    <a:gd name="T44" fmla="*/ 2147483647 w 446"/>
                    <a:gd name="T45" fmla="*/ 2147483647 h 440"/>
                    <a:gd name="T46" fmla="*/ 2147483647 w 446"/>
                    <a:gd name="T47" fmla="*/ 2147483647 h 440"/>
                    <a:gd name="T48" fmla="*/ 2147483647 w 446"/>
                    <a:gd name="T49" fmla="*/ 2147483647 h 440"/>
                    <a:gd name="T50" fmla="*/ 2147483647 w 446"/>
                    <a:gd name="T51" fmla="*/ 2147483647 h 440"/>
                    <a:gd name="T52" fmla="*/ 2147483647 w 446"/>
                    <a:gd name="T53" fmla="*/ 2147483647 h 440"/>
                    <a:gd name="T54" fmla="*/ 2147483647 w 446"/>
                    <a:gd name="T55" fmla="*/ 2147483647 h 440"/>
                    <a:gd name="T56" fmla="*/ 2147483647 w 446"/>
                    <a:gd name="T57" fmla="*/ 2147483647 h 440"/>
                    <a:gd name="T58" fmla="*/ 2147483647 w 446"/>
                    <a:gd name="T59" fmla="*/ 2147483647 h 440"/>
                    <a:gd name="T60" fmla="*/ 2147483647 w 446"/>
                    <a:gd name="T61" fmla="*/ 2147483647 h 440"/>
                    <a:gd name="T62" fmla="*/ 2147483647 w 446"/>
                    <a:gd name="T63" fmla="*/ 2147483647 h 440"/>
                    <a:gd name="T64" fmla="*/ 2147483647 w 446"/>
                    <a:gd name="T65" fmla="*/ 2147483647 h 440"/>
                    <a:gd name="T66" fmla="*/ 2147483647 w 446"/>
                    <a:gd name="T67" fmla="*/ 2147483647 h 440"/>
                    <a:gd name="T68" fmla="*/ 2147483647 w 446"/>
                    <a:gd name="T69" fmla="*/ 0 h 440"/>
                    <a:gd name="T70" fmla="*/ 2147483647 w 446"/>
                    <a:gd name="T71" fmla="*/ 2147483647 h 440"/>
                    <a:gd name="T72" fmla="*/ 2147483647 w 446"/>
                    <a:gd name="T73" fmla="*/ 2147483647 h 440"/>
                    <a:gd name="T74" fmla="*/ 2147483647 w 446"/>
                    <a:gd name="T75" fmla="*/ 2147483647 h 440"/>
                    <a:gd name="T76" fmla="*/ 2147483647 w 446"/>
                    <a:gd name="T77" fmla="*/ 2147483647 h 440"/>
                    <a:gd name="T78" fmla="*/ 2147483647 w 446"/>
                    <a:gd name="T79" fmla="*/ 2147483647 h 440"/>
                    <a:gd name="T80" fmla="*/ 2147483647 w 446"/>
                    <a:gd name="T81" fmla="*/ 2147483647 h 440"/>
                    <a:gd name="T82" fmla="*/ 2147483647 w 446"/>
                    <a:gd name="T83" fmla="*/ 2147483647 h 440"/>
                    <a:gd name="T84" fmla="*/ 2147483647 w 446"/>
                    <a:gd name="T85" fmla="*/ 2147483647 h 440"/>
                    <a:gd name="T86" fmla="*/ 2147483647 w 446"/>
                    <a:gd name="T87" fmla="*/ 2147483647 h 440"/>
                    <a:gd name="T88" fmla="*/ 2147483647 w 446"/>
                    <a:gd name="T89" fmla="*/ 2147483647 h 440"/>
                    <a:gd name="T90" fmla="*/ 2147483647 w 446"/>
                    <a:gd name="T91" fmla="*/ 2147483647 h 440"/>
                    <a:gd name="T92" fmla="*/ 2147483647 w 446"/>
                    <a:gd name="T93" fmla="*/ 2147483647 h 440"/>
                    <a:gd name="T94" fmla="*/ 2147483647 w 446"/>
                    <a:gd name="T95" fmla="*/ 2147483647 h 440"/>
                    <a:gd name="T96" fmla="*/ 2147483647 w 446"/>
                    <a:gd name="T97" fmla="*/ 2147483647 h 440"/>
                    <a:gd name="T98" fmla="*/ 2147483647 w 446"/>
                    <a:gd name="T99" fmla="*/ 2147483647 h 440"/>
                    <a:gd name="T100" fmla="*/ 2147483647 w 446"/>
                    <a:gd name="T101" fmla="*/ 2147483647 h 440"/>
                    <a:gd name="T102" fmla="*/ 2147483647 w 446"/>
                    <a:gd name="T103" fmla="*/ 2147483647 h 440"/>
                    <a:gd name="T104" fmla="*/ 2147483647 w 446"/>
                    <a:gd name="T105" fmla="*/ 2147483647 h 440"/>
                    <a:gd name="T106" fmla="*/ 2147483647 w 446"/>
                    <a:gd name="T107" fmla="*/ 2147483647 h 440"/>
                    <a:gd name="T108" fmla="*/ 2147483647 w 446"/>
                    <a:gd name="T109" fmla="*/ 2147483647 h 440"/>
                    <a:gd name="T110" fmla="*/ 2147483647 w 446"/>
                    <a:gd name="T111" fmla="*/ 2147483647 h 440"/>
                    <a:gd name="T112" fmla="*/ 2147483647 w 446"/>
                    <a:gd name="T113" fmla="*/ 2147483647 h 440"/>
                    <a:gd name="T114" fmla="*/ 2147483647 w 446"/>
                    <a:gd name="T115" fmla="*/ 2147483647 h 440"/>
                    <a:gd name="T116" fmla="*/ 2147483647 w 446"/>
                    <a:gd name="T117" fmla="*/ 2147483647 h 440"/>
                    <a:gd name="T118" fmla="*/ 2147483647 w 446"/>
                    <a:gd name="T119" fmla="*/ 2147483647 h 440"/>
                    <a:gd name="T120" fmla="*/ 2147483647 w 446"/>
                    <a:gd name="T121" fmla="*/ 2147483647 h 440"/>
                    <a:gd name="T122" fmla="*/ 2147483647 w 446"/>
                    <a:gd name="T123" fmla="*/ 2147483647 h 440"/>
                    <a:gd name="T124" fmla="*/ 2147483647 w 446"/>
                    <a:gd name="T125" fmla="*/ 2147483647 h 44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46"/>
                    <a:gd name="T190" fmla="*/ 0 h 440"/>
                    <a:gd name="T191" fmla="*/ 446 w 446"/>
                    <a:gd name="T192" fmla="*/ 440 h 44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46" h="440">
                      <a:moveTo>
                        <a:pt x="222" y="258"/>
                      </a:moveTo>
                      <a:lnTo>
                        <a:pt x="222" y="258"/>
                      </a:lnTo>
                      <a:lnTo>
                        <a:pt x="220" y="258"/>
                      </a:lnTo>
                      <a:lnTo>
                        <a:pt x="220" y="256"/>
                      </a:lnTo>
                      <a:lnTo>
                        <a:pt x="218" y="256"/>
                      </a:lnTo>
                      <a:lnTo>
                        <a:pt x="218" y="258"/>
                      </a:lnTo>
                      <a:lnTo>
                        <a:pt x="220" y="258"/>
                      </a:lnTo>
                      <a:lnTo>
                        <a:pt x="222" y="258"/>
                      </a:lnTo>
                      <a:close/>
                      <a:moveTo>
                        <a:pt x="260" y="60"/>
                      </a:moveTo>
                      <a:lnTo>
                        <a:pt x="262" y="60"/>
                      </a:lnTo>
                      <a:lnTo>
                        <a:pt x="262" y="58"/>
                      </a:lnTo>
                      <a:lnTo>
                        <a:pt x="258" y="58"/>
                      </a:lnTo>
                      <a:lnTo>
                        <a:pt x="260" y="60"/>
                      </a:lnTo>
                      <a:close/>
                      <a:moveTo>
                        <a:pt x="218" y="252"/>
                      </a:moveTo>
                      <a:lnTo>
                        <a:pt x="218" y="250"/>
                      </a:lnTo>
                      <a:lnTo>
                        <a:pt x="216" y="250"/>
                      </a:lnTo>
                      <a:lnTo>
                        <a:pt x="216" y="252"/>
                      </a:lnTo>
                      <a:lnTo>
                        <a:pt x="214" y="250"/>
                      </a:lnTo>
                      <a:lnTo>
                        <a:pt x="212" y="250"/>
                      </a:lnTo>
                      <a:lnTo>
                        <a:pt x="212" y="252"/>
                      </a:lnTo>
                      <a:lnTo>
                        <a:pt x="214" y="252"/>
                      </a:lnTo>
                      <a:lnTo>
                        <a:pt x="216" y="252"/>
                      </a:lnTo>
                      <a:lnTo>
                        <a:pt x="218" y="252"/>
                      </a:lnTo>
                      <a:close/>
                      <a:moveTo>
                        <a:pt x="146" y="162"/>
                      </a:moveTo>
                      <a:lnTo>
                        <a:pt x="144" y="162"/>
                      </a:lnTo>
                      <a:lnTo>
                        <a:pt x="146" y="164"/>
                      </a:lnTo>
                      <a:lnTo>
                        <a:pt x="146" y="166"/>
                      </a:lnTo>
                      <a:lnTo>
                        <a:pt x="146" y="168"/>
                      </a:lnTo>
                      <a:lnTo>
                        <a:pt x="146" y="170"/>
                      </a:lnTo>
                      <a:lnTo>
                        <a:pt x="146" y="172"/>
                      </a:lnTo>
                      <a:lnTo>
                        <a:pt x="150" y="172"/>
                      </a:lnTo>
                      <a:lnTo>
                        <a:pt x="148" y="170"/>
                      </a:lnTo>
                      <a:lnTo>
                        <a:pt x="148" y="168"/>
                      </a:lnTo>
                      <a:lnTo>
                        <a:pt x="148" y="166"/>
                      </a:lnTo>
                      <a:lnTo>
                        <a:pt x="150" y="164"/>
                      </a:lnTo>
                      <a:lnTo>
                        <a:pt x="150" y="162"/>
                      </a:lnTo>
                      <a:lnTo>
                        <a:pt x="152" y="160"/>
                      </a:lnTo>
                      <a:lnTo>
                        <a:pt x="154" y="158"/>
                      </a:lnTo>
                      <a:lnTo>
                        <a:pt x="156" y="160"/>
                      </a:lnTo>
                      <a:lnTo>
                        <a:pt x="156" y="162"/>
                      </a:lnTo>
                      <a:lnTo>
                        <a:pt x="156" y="164"/>
                      </a:lnTo>
                      <a:lnTo>
                        <a:pt x="156" y="160"/>
                      </a:lnTo>
                      <a:lnTo>
                        <a:pt x="156" y="156"/>
                      </a:lnTo>
                      <a:lnTo>
                        <a:pt x="154" y="150"/>
                      </a:lnTo>
                      <a:lnTo>
                        <a:pt x="154" y="146"/>
                      </a:lnTo>
                      <a:lnTo>
                        <a:pt x="156" y="148"/>
                      </a:lnTo>
                      <a:lnTo>
                        <a:pt x="156" y="144"/>
                      </a:lnTo>
                      <a:lnTo>
                        <a:pt x="152" y="142"/>
                      </a:lnTo>
                      <a:lnTo>
                        <a:pt x="150" y="140"/>
                      </a:lnTo>
                      <a:lnTo>
                        <a:pt x="146" y="140"/>
                      </a:lnTo>
                      <a:lnTo>
                        <a:pt x="148" y="144"/>
                      </a:lnTo>
                      <a:lnTo>
                        <a:pt x="148" y="148"/>
                      </a:lnTo>
                      <a:lnTo>
                        <a:pt x="150" y="150"/>
                      </a:lnTo>
                      <a:lnTo>
                        <a:pt x="148" y="156"/>
                      </a:lnTo>
                      <a:lnTo>
                        <a:pt x="146" y="162"/>
                      </a:lnTo>
                      <a:close/>
                      <a:moveTo>
                        <a:pt x="158" y="166"/>
                      </a:moveTo>
                      <a:lnTo>
                        <a:pt x="156" y="170"/>
                      </a:lnTo>
                      <a:lnTo>
                        <a:pt x="154" y="172"/>
                      </a:lnTo>
                      <a:lnTo>
                        <a:pt x="152" y="174"/>
                      </a:lnTo>
                      <a:lnTo>
                        <a:pt x="148" y="174"/>
                      </a:lnTo>
                      <a:lnTo>
                        <a:pt x="150" y="178"/>
                      </a:lnTo>
                      <a:lnTo>
                        <a:pt x="152" y="178"/>
                      </a:lnTo>
                      <a:lnTo>
                        <a:pt x="154" y="178"/>
                      </a:lnTo>
                      <a:lnTo>
                        <a:pt x="156" y="178"/>
                      </a:lnTo>
                      <a:lnTo>
                        <a:pt x="156" y="180"/>
                      </a:lnTo>
                      <a:lnTo>
                        <a:pt x="160" y="178"/>
                      </a:lnTo>
                      <a:lnTo>
                        <a:pt x="164" y="178"/>
                      </a:lnTo>
                      <a:lnTo>
                        <a:pt x="164" y="176"/>
                      </a:lnTo>
                      <a:lnTo>
                        <a:pt x="166" y="174"/>
                      </a:lnTo>
                      <a:lnTo>
                        <a:pt x="164" y="170"/>
                      </a:lnTo>
                      <a:lnTo>
                        <a:pt x="162" y="174"/>
                      </a:lnTo>
                      <a:lnTo>
                        <a:pt x="160" y="170"/>
                      </a:lnTo>
                      <a:lnTo>
                        <a:pt x="160" y="168"/>
                      </a:lnTo>
                      <a:lnTo>
                        <a:pt x="158" y="166"/>
                      </a:lnTo>
                      <a:close/>
                      <a:moveTo>
                        <a:pt x="124" y="198"/>
                      </a:moveTo>
                      <a:lnTo>
                        <a:pt x="122" y="198"/>
                      </a:lnTo>
                      <a:lnTo>
                        <a:pt x="120" y="196"/>
                      </a:lnTo>
                      <a:lnTo>
                        <a:pt x="114" y="200"/>
                      </a:lnTo>
                      <a:lnTo>
                        <a:pt x="108" y="202"/>
                      </a:lnTo>
                      <a:lnTo>
                        <a:pt x="106" y="200"/>
                      </a:lnTo>
                      <a:lnTo>
                        <a:pt x="104" y="202"/>
                      </a:lnTo>
                      <a:lnTo>
                        <a:pt x="100" y="202"/>
                      </a:lnTo>
                      <a:lnTo>
                        <a:pt x="106" y="204"/>
                      </a:lnTo>
                      <a:lnTo>
                        <a:pt x="108" y="208"/>
                      </a:lnTo>
                      <a:lnTo>
                        <a:pt x="104" y="214"/>
                      </a:lnTo>
                      <a:lnTo>
                        <a:pt x="106" y="218"/>
                      </a:lnTo>
                      <a:lnTo>
                        <a:pt x="112" y="212"/>
                      </a:lnTo>
                      <a:lnTo>
                        <a:pt x="116" y="208"/>
                      </a:lnTo>
                      <a:lnTo>
                        <a:pt x="124" y="208"/>
                      </a:lnTo>
                      <a:lnTo>
                        <a:pt x="126" y="204"/>
                      </a:lnTo>
                      <a:lnTo>
                        <a:pt x="130" y="208"/>
                      </a:lnTo>
                      <a:lnTo>
                        <a:pt x="136" y="208"/>
                      </a:lnTo>
                      <a:lnTo>
                        <a:pt x="138" y="204"/>
                      </a:lnTo>
                      <a:lnTo>
                        <a:pt x="142" y="202"/>
                      </a:lnTo>
                      <a:lnTo>
                        <a:pt x="140" y="200"/>
                      </a:lnTo>
                      <a:lnTo>
                        <a:pt x="144" y="200"/>
                      </a:lnTo>
                      <a:lnTo>
                        <a:pt x="144" y="198"/>
                      </a:lnTo>
                      <a:lnTo>
                        <a:pt x="146" y="196"/>
                      </a:lnTo>
                      <a:lnTo>
                        <a:pt x="148" y="192"/>
                      </a:lnTo>
                      <a:lnTo>
                        <a:pt x="150" y="188"/>
                      </a:lnTo>
                      <a:lnTo>
                        <a:pt x="150" y="184"/>
                      </a:lnTo>
                      <a:lnTo>
                        <a:pt x="148" y="184"/>
                      </a:lnTo>
                      <a:lnTo>
                        <a:pt x="150" y="182"/>
                      </a:lnTo>
                      <a:lnTo>
                        <a:pt x="148" y="180"/>
                      </a:lnTo>
                      <a:lnTo>
                        <a:pt x="146" y="176"/>
                      </a:lnTo>
                      <a:lnTo>
                        <a:pt x="144" y="176"/>
                      </a:lnTo>
                      <a:lnTo>
                        <a:pt x="144" y="178"/>
                      </a:lnTo>
                      <a:lnTo>
                        <a:pt x="144" y="182"/>
                      </a:lnTo>
                      <a:lnTo>
                        <a:pt x="142" y="186"/>
                      </a:lnTo>
                      <a:lnTo>
                        <a:pt x="138" y="188"/>
                      </a:lnTo>
                      <a:lnTo>
                        <a:pt x="138" y="192"/>
                      </a:lnTo>
                      <a:lnTo>
                        <a:pt x="136" y="192"/>
                      </a:lnTo>
                      <a:lnTo>
                        <a:pt x="132" y="196"/>
                      </a:lnTo>
                      <a:lnTo>
                        <a:pt x="130" y="194"/>
                      </a:lnTo>
                      <a:lnTo>
                        <a:pt x="130" y="198"/>
                      </a:lnTo>
                      <a:lnTo>
                        <a:pt x="130" y="200"/>
                      </a:lnTo>
                      <a:lnTo>
                        <a:pt x="126" y="198"/>
                      </a:lnTo>
                      <a:lnTo>
                        <a:pt x="124" y="198"/>
                      </a:lnTo>
                      <a:close/>
                      <a:moveTo>
                        <a:pt x="262" y="10"/>
                      </a:moveTo>
                      <a:lnTo>
                        <a:pt x="264" y="10"/>
                      </a:lnTo>
                      <a:lnTo>
                        <a:pt x="264" y="8"/>
                      </a:lnTo>
                      <a:lnTo>
                        <a:pt x="262" y="8"/>
                      </a:lnTo>
                      <a:lnTo>
                        <a:pt x="260" y="8"/>
                      </a:lnTo>
                      <a:lnTo>
                        <a:pt x="260" y="10"/>
                      </a:lnTo>
                      <a:lnTo>
                        <a:pt x="262" y="10"/>
                      </a:lnTo>
                      <a:close/>
                      <a:moveTo>
                        <a:pt x="234" y="262"/>
                      </a:moveTo>
                      <a:lnTo>
                        <a:pt x="234" y="262"/>
                      </a:lnTo>
                      <a:lnTo>
                        <a:pt x="234" y="260"/>
                      </a:lnTo>
                      <a:lnTo>
                        <a:pt x="232" y="260"/>
                      </a:lnTo>
                      <a:lnTo>
                        <a:pt x="230" y="260"/>
                      </a:lnTo>
                      <a:lnTo>
                        <a:pt x="228" y="260"/>
                      </a:lnTo>
                      <a:lnTo>
                        <a:pt x="226" y="260"/>
                      </a:lnTo>
                      <a:lnTo>
                        <a:pt x="226" y="262"/>
                      </a:lnTo>
                      <a:lnTo>
                        <a:pt x="228" y="262"/>
                      </a:lnTo>
                      <a:lnTo>
                        <a:pt x="230" y="262"/>
                      </a:lnTo>
                      <a:lnTo>
                        <a:pt x="232" y="264"/>
                      </a:lnTo>
                      <a:lnTo>
                        <a:pt x="234" y="264"/>
                      </a:lnTo>
                      <a:lnTo>
                        <a:pt x="234" y="262"/>
                      </a:lnTo>
                      <a:close/>
                      <a:moveTo>
                        <a:pt x="244" y="274"/>
                      </a:moveTo>
                      <a:lnTo>
                        <a:pt x="244" y="272"/>
                      </a:lnTo>
                      <a:lnTo>
                        <a:pt x="242" y="272"/>
                      </a:lnTo>
                      <a:lnTo>
                        <a:pt x="242" y="270"/>
                      </a:lnTo>
                      <a:lnTo>
                        <a:pt x="240" y="268"/>
                      </a:lnTo>
                      <a:lnTo>
                        <a:pt x="240" y="266"/>
                      </a:lnTo>
                      <a:lnTo>
                        <a:pt x="238" y="266"/>
                      </a:lnTo>
                      <a:lnTo>
                        <a:pt x="236" y="266"/>
                      </a:lnTo>
                      <a:lnTo>
                        <a:pt x="236" y="264"/>
                      </a:lnTo>
                      <a:lnTo>
                        <a:pt x="234" y="264"/>
                      </a:lnTo>
                      <a:lnTo>
                        <a:pt x="234" y="266"/>
                      </a:lnTo>
                      <a:lnTo>
                        <a:pt x="234" y="268"/>
                      </a:lnTo>
                      <a:lnTo>
                        <a:pt x="236" y="272"/>
                      </a:lnTo>
                      <a:lnTo>
                        <a:pt x="236" y="278"/>
                      </a:lnTo>
                      <a:lnTo>
                        <a:pt x="238" y="278"/>
                      </a:lnTo>
                      <a:lnTo>
                        <a:pt x="240" y="278"/>
                      </a:lnTo>
                      <a:lnTo>
                        <a:pt x="240" y="276"/>
                      </a:lnTo>
                      <a:lnTo>
                        <a:pt x="242" y="276"/>
                      </a:lnTo>
                      <a:lnTo>
                        <a:pt x="244" y="276"/>
                      </a:lnTo>
                      <a:lnTo>
                        <a:pt x="246" y="276"/>
                      </a:lnTo>
                      <a:lnTo>
                        <a:pt x="246" y="274"/>
                      </a:lnTo>
                      <a:lnTo>
                        <a:pt x="244" y="274"/>
                      </a:lnTo>
                      <a:close/>
                      <a:moveTo>
                        <a:pt x="342" y="70"/>
                      </a:moveTo>
                      <a:lnTo>
                        <a:pt x="344" y="70"/>
                      </a:lnTo>
                      <a:lnTo>
                        <a:pt x="344" y="66"/>
                      </a:lnTo>
                      <a:lnTo>
                        <a:pt x="342" y="66"/>
                      </a:lnTo>
                      <a:lnTo>
                        <a:pt x="338" y="66"/>
                      </a:lnTo>
                      <a:lnTo>
                        <a:pt x="340" y="68"/>
                      </a:lnTo>
                      <a:lnTo>
                        <a:pt x="342" y="70"/>
                      </a:lnTo>
                      <a:close/>
                      <a:moveTo>
                        <a:pt x="222" y="262"/>
                      </a:moveTo>
                      <a:lnTo>
                        <a:pt x="222" y="262"/>
                      </a:lnTo>
                      <a:lnTo>
                        <a:pt x="222" y="264"/>
                      </a:lnTo>
                      <a:lnTo>
                        <a:pt x="224" y="264"/>
                      </a:lnTo>
                      <a:lnTo>
                        <a:pt x="224" y="262"/>
                      </a:lnTo>
                      <a:lnTo>
                        <a:pt x="222" y="262"/>
                      </a:lnTo>
                      <a:close/>
                      <a:moveTo>
                        <a:pt x="434" y="172"/>
                      </a:moveTo>
                      <a:lnTo>
                        <a:pt x="434" y="172"/>
                      </a:lnTo>
                      <a:lnTo>
                        <a:pt x="432" y="174"/>
                      </a:lnTo>
                      <a:lnTo>
                        <a:pt x="430" y="176"/>
                      </a:lnTo>
                      <a:lnTo>
                        <a:pt x="430" y="178"/>
                      </a:lnTo>
                      <a:lnTo>
                        <a:pt x="428" y="180"/>
                      </a:lnTo>
                      <a:lnTo>
                        <a:pt x="430" y="182"/>
                      </a:lnTo>
                      <a:lnTo>
                        <a:pt x="432" y="184"/>
                      </a:lnTo>
                      <a:lnTo>
                        <a:pt x="434" y="182"/>
                      </a:lnTo>
                      <a:lnTo>
                        <a:pt x="434" y="180"/>
                      </a:lnTo>
                      <a:lnTo>
                        <a:pt x="434" y="178"/>
                      </a:lnTo>
                      <a:lnTo>
                        <a:pt x="434" y="176"/>
                      </a:lnTo>
                      <a:lnTo>
                        <a:pt x="436" y="176"/>
                      </a:lnTo>
                      <a:lnTo>
                        <a:pt x="438" y="176"/>
                      </a:lnTo>
                      <a:lnTo>
                        <a:pt x="440" y="176"/>
                      </a:lnTo>
                      <a:lnTo>
                        <a:pt x="438" y="174"/>
                      </a:lnTo>
                      <a:lnTo>
                        <a:pt x="438" y="172"/>
                      </a:lnTo>
                      <a:lnTo>
                        <a:pt x="436" y="172"/>
                      </a:lnTo>
                      <a:lnTo>
                        <a:pt x="434" y="172"/>
                      </a:lnTo>
                      <a:close/>
                      <a:moveTo>
                        <a:pt x="228" y="16"/>
                      </a:moveTo>
                      <a:lnTo>
                        <a:pt x="230" y="16"/>
                      </a:lnTo>
                      <a:lnTo>
                        <a:pt x="230" y="14"/>
                      </a:lnTo>
                      <a:lnTo>
                        <a:pt x="232" y="14"/>
                      </a:lnTo>
                      <a:lnTo>
                        <a:pt x="232" y="16"/>
                      </a:lnTo>
                      <a:lnTo>
                        <a:pt x="234" y="16"/>
                      </a:lnTo>
                      <a:lnTo>
                        <a:pt x="236" y="16"/>
                      </a:lnTo>
                      <a:lnTo>
                        <a:pt x="236" y="14"/>
                      </a:lnTo>
                      <a:lnTo>
                        <a:pt x="236" y="12"/>
                      </a:lnTo>
                      <a:lnTo>
                        <a:pt x="234" y="10"/>
                      </a:lnTo>
                      <a:lnTo>
                        <a:pt x="232" y="8"/>
                      </a:lnTo>
                      <a:lnTo>
                        <a:pt x="230" y="8"/>
                      </a:lnTo>
                      <a:lnTo>
                        <a:pt x="228" y="10"/>
                      </a:lnTo>
                      <a:lnTo>
                        <a:pt x="226" y="8"/>
                      </a:lnTo>
                      <a:lnTo>
                        <a:pt x="226" y="10"/>
                      </a:lnTo>
                      <a:lnTo>
                        <a:pt x="224" y="8"/>
                      </a:lnTo>
                      <a:lnTo>
                        <a:pt x="224" y="12"/>
                      </a:lnTo>
                      <a:lnTo>
                        <a:pt x="222" y="10"/>
                      </a:lnTo>
                      <a:lnTo>
                        <a:pt x="222" y="12"/>
                      </a:lnTo>
                      <a:lnTo>
                        <a:pt x="218" y="12"/>
                      </a:lnTo>
                      <a:lnTo>
                        <a:pt x="218" y="14"/>
                      </a:lnTo>
                      <a:lnTo>
                        <a:pt x="220" y="14"/>
                      </a:lnTo>
                      <a:lnTo>
                        <a:pt x="220" y="16"/>
                      </a:lnTo>
                      <a:lnTo>
                        <a:pt x="222" y="16"/>
                      </a:lnTo>
                      <a:lnTo>
                        <a:pt x="222" y="12"/>
                      </a:lnTo>
                      <a:lnTo>
                        <a:pt x="222" y="16"/>
                      </a:lnTo>
                      <a:lnTo>
                        <a:pt x="224" y="16"/>
                      </a:lnTo>
                      <a:lnTo>
                        <a:pt x="226" y="14"/>
                      </a:lnTo>
                      <a:lnTo>
                        <a:pt x="228" y="14"/>
                      </a:lnTo>
                      <a:lnTo>
                        <a:pt x="228" y="16"/>
                      </a:lnTo>
                      <a:close/>
                      <a:moveTo>
                        <a:pt x="204" y="18"/>
                      </a:moveTo>
                      <a:lnTo>
                        <a:pt x="206" y="18"/>
                      </a:lnTo>
                      <a:lnTo>
                        <a:pt x="208" y="22"/>
                      </a:lnTo>
                      <a:lnTo>
                        <a:pt x="208" y="20"/>
                      </a:lnTo>
                      <a:lnTo>
                        <a:pt x="208" y="16"/>
                      </a:lnTo>
                      <a:lnTo>
                        <a:pt x="212" y="16"/>
                      </a:lnTo>
                      <a:lnTo>
                        <a:pt x="210" y="14"/>
                      </a:lnTo>
                      <a:lnTo>
                        <a:pt x="212" y="14"/>
                      </a:lnTo>
                      <a:lnTo>
                        <a:pt x="210" y="12"/>
                      </a:lnTo>
                      <a:lnTo>
                        <a:pt x="208" y="14"/>
                      </a:lnTo>
                      <a:lnTo>
                        <a:pt x="206" y="14"/>
                      </a:lnTo>
                      <a:lnTo>
                        <a:pt x="206" y="16"/>
                      </a:lnTo>
                      <a:lnTo>
                        <a:pt x="204" y="16"/>
                      </a:lnTo>
                      <a:lnTo>
                        <a:pt x="202" y="16"/>
                      </a:lnTo>
                      <a:lnTo>
                        <a:pt x="200" y="18"/>
                      </a:lnTo>
                      <a:lnTo>
                        <a:pt x="200" y="20"/>
                      </a:lnTo>
                      <a:lnTo>
                        <a:pt x="202" y="20"/>
                      </a:lnTo>
                      <a:lnTo>
                        <a:pt x="204" y="22"/>
                      </a:lnTo>
                      <a:lnTo>
                        <a:pt x="202" y="18"/>
                      </a:lnTo>
                      <a:lnTo>
                        <a:pt x="204" y="18"/>
                      </a:lnTo>
                      <a:close/>
                      <a:moveTo>
                        <a:pt x="444" y="230"/>
                      </a:moveTo>
                      <a:lnTo>
                        <a:pt x="444" y="230"/>
                      </a:lnTo>
                      <a:lnTo>
                        <a:pt x="442" y="230"/>
                      </a:lnTo>
                      <a:lnTo>
                        <a:pt x="442" y="232"/>
                      </a:lnTo>
                      <a:lnTo>
                        <a:pt x="440" y="232"/>
                      </a:lnTo>
                      <a:lnTo>
                        <a:pt x="446" y="220"/>
                      </a:lnTo>
                      <a:lnTo>
                        <a:pt x="444" y="206"/>
                      </a:lnTo>
                      <a:lnTo>
                        <a:pt x="442" y="202"/>
                      </a:lnTo>
                      <a:lnTo>
                        <a:pt x="442" y="206"/>
                      </a:lnTo>
                      <a:lnTo>
                        <a:pt x="440" y="212"/>
                      </a:lnTo>
                      <a:lnTo>
                        <a:pt x="440" y="210"/>
                      </a:lnTo>
                      <a:lnTo>
                        <a:pt x="438" y="210"/>
                      </a:lnTo>
                      <a:lnTo>
                        <a:pt x="438" y="208"/>
                      </a:lnTo>
                      <a:lnTo>
                        <a:pt x="436" y="200"/>
                      </a:lnTo>
                      <a:lnTo>
                        <a:pt x="438" y="196"/>
                      </a:lnTo>
                      <a:lnTo>
                        <a:pt x="436" y="194"/>
                      </a:lnTo>
                      <a:lnTo>
                        <a:pt x="434" y="188"/>
                      </a:lnTo>
                      <a:lnTo>
                        <a:pt x="432" y="188"/>
                      </a:lnTo>
                      <a:lnTo>
                        <a:pt x="430" y="192"/>
                      </a:lnTo>
                      <a:lnTo>
                        <a:pt x="430" y="194"/>
                      </a:lnTo>
                      <a:lnTo>
                        <a:pt x="430" y="196"/>
                      </a:lnTo>
                      <a:lnTo>
                        <a:pt x="430" y="198"/>
                      </a:lnTo>
                      <a:lnTo>
                        <a:pt x="430" y="200"/>
                      </a:lnTo>
                      <a:lnTo>
                        <a:pt x="432" y="204"/>
                      </a:lnTo>
                      <a:lnTo>
                        <a:pt x="432" y="206"/>
                      </a:lnTo>
                      <a:lnTo>
                        <a:pt x="432" y="208"/>
                      </a:lnTo>
                      <a:lnTo>
                        <a:pt x="430" y="210"/>
                      </a:lnTo>
                      <a:lnTo>
                        <a:pt x="430" y="212"/>
                      </a:lnTo>
                      <a:lnTo>
                        <a:pt x="428" y="214"/>
                      </a:lnTo>
                      <a:lnTo>
                        <a:pt x="426" y="214"/>
                      </a:lnTo>
                      <a:lnTo>
                        <a:pt x="426" y="212"/>
                      </a:lnTo>
                      <a:lnTo>
                        <a:pt x="424" y="212"/>
                      </a:lnTo>
                      <a:lnTo>
                        <a:pt x="422" y="212"/>
                      </a:lnTo>
                      <a:lnTo>
                        <a:pt x="422" y="210"/>
                      </a:lnTo>
                      <a:lnTo>
                        <a:pt x="420" y="210"/>
                      </a:lnTo>
                      <a:lnTo>
                        <a:pt x="420" y="208"/>
                      </a:lnTo>
                      <a:lnTo>
                        <a:pt x="418" y="206"/>
                      </a:lnTo>
                      <a:lnTo>
                        <a:pt x="418" y="204"/>
                      </a:lnTo>
                      <a:lnTo>
                        <a:pt x="416" y="204"/>
                      </a:lnTo>
                      <a:lnTo>
                        <a:pt x="416" y="202"/>
                      </a:lnTo>
                      <a:lnTo>
                        <a:pt x="416" y="200"/>
                      </a:lnTo>
                      <a:lnTo>
                        <a:pt x="416" y="198"/>
                      </a:lnTo>
                      <a:lnTo>
                        <a:pt x="416" y="196"/>
                      </a:lnTo>
                      <a:lnTo>
                        <a:pt x="416" y="194"/>
                      </a:lnTo>
                      <a:lnTo>
                        <a:pt x="414" y="194"/>
                      </a:lnTo>
                      <a:lnTo>
                        <a:pt x="414" y="192"/>
                      </a:lnTo>
                      <a:lnTo>
                        <a:pt x="414" y="190"/>
                      </a:lnTo>
                      <a:lnTo>
                        <a:pt x="416" y="190"/>
                      </a:lnTo>
                      <a:lnTo>
                        <a:pt x="414" y="190"/>
                      </a:lnTo>
                      <a:lnTo>
                        <a:pt x="412" y="188"/>
                      </a:lnTo>
                      <a:lnTo>
                        <a:pt x="410" y="188"/>
                      </a:lnTo>
                      <a:lnTo>
                        <a:pt x="412" y="184"/>
                      </a:lnTo>
                      <a:lnTo>
                        <a:pt x="410" y="180"/>
                      </a:lnTo>
                      <a:lnTo>
                        <a:pt x="410" y="178"/>
                      </a:lnTo>
                      <a:lnTo>
                        <a:pt x="412" y="178"/>
                      </a:lnTo>
                      <a:lnTo>
                        <a:pt x="412" y="176"/>
                      </a:lnTo>
                      <a:lnTo>
                        <a:pt x="412" y="174"/>
                      </a:lnTo>
                      <a:lnTo>
                        <a:pt x="414" y="172"/>
                      </a:lnTo>
                      <a:lnTo>
                        <a:pt x="414" y="170"/>
                      </a:lnTo>
                      <a:lnTo>
                        <a:pt x="416" y="170"/>
                      </a:lnTo>
                      <a:lnTo>
                        <a:pt x="416" y="168"/>
                      </a:lnTo>
                      <a:lnTo>
                        <a:pt x="418" y="168"/>
                      </a:lnTo>
                      <a:lnTo>
                        <a:pt x="420" y="168"/>
                      </a:lnTo>
                      <a:lnTo>
                        <a:pt x="420" y="166"/>
                      </a:lnTo>
                      <a:lnTo>
                        <a:pt x="416" y="164"/>
                      </a:lnTo>
                      <a:lnTo>
                        <a:pt x="414" y="162"/>
                      </a:lnTo>
                      <a:lnTo>
                        <a:pt x="414" y="160"/>
                      </a:lnTo>
                      <a:lnTo>
                        <a:pt x="416" y="158"/>
                      </a:lnTo>
                      <a:lnTo>
                        <a:pt x="418" y="158"/>
                      </a:lnTo>
                      <a:lnTo>
                        <a:pt x="420" y="158"/>
                      </a:lnTo>
                      <a:lnTo>
                        <a:pt x="422" y="158"/>
                      </a:lnTo>
                      <a:lnTo>
                        <a:pt x="424" y="158"/>
                      </a:lnTo>
                      <a:lnTo>
                        <a:pt x="426" y="158"/>
                      </a:lnTo>
                      <a:lnTo>
                        <a:pt x="426" y="160"/>
                      </a:lnTo>
                      <a:lnTo>
                        <a:pt x="428" y="160"/>
                      </a:lnTo>
                      <a:lnTo>
                        <a:pt x="430" y="164"/>
                      </a:lnTo>
                      <a:lnTo>
                        <a:pt x="434" y="166"/>
                      </a:lnTo>
                      <a:lnTo>
                        <a:pt x="434" y="162"/>
                      </a:lnTo>
                      <a:lnTo>
                        <a:pt x="436" y="162"/>
                      </a:lnTo>
                      <a:lnTo>
                        <a:pt x="436" y="160"/>
                      </a:lnTo>
                      <a:lnTo>
                        <a:pt x="432" y="158"/>
                      </a:lnTo>
                      <a:lnTo>
                        <a:pt x="430" y="156"/>
                      </a:lnTo>
                      <a:lnTo>
                        <a:pt x="428" y="156"/>
                      </a:lnTo>
                      <a:lnTo>
                        <a:pt x="426" y="156"/>
                      </a:lnTo>
                      <a:lnTo>
                        <a:pt x="424" y="156"/>
                      </a:lnTo>
                      <a:lnTo>
                        <a:pt x="424" y="154"/>
                      </a:lnTo>
                      <a:lnTo>
                        <a:pt x="424" y="152"/>
                      </a:lnTo>
                      <a:lnTo>
                        <a:pt x="422" y="150"/>
                      </a:lnTo>
                      <a:lnTo>
                        <a:pt x="422" y="148"/>
                      </a:lnTo>
                      <a:lnTo>
                        <a:pt x="422" y="144"/>
                      </a:lnTo>
                      <a:lnTo>
                        <a:pt x="420" y="142"/>
                      </a:lnTo>
                      <a:lnTo>
                        <a:pt x="420" y="140"/>
                      </a:lnTo>
                      <a:lnTo>
                        <a:pt x="418" y="138"/>
                      </a:lnTo>
                      <a:lnTo>
                        <a:pt x="416" y="136"/>
                      </a:lnTo>
                      <a:lnTo>
                        <a:pt x="416" y="134"/>
                      </a:lnTo>
                      <a:lnTo>
                        <a:pt x="418" y="134"/>
                      </a:lnTo>
                      <a:lnTo>
                        <a:pt x="418" y="132"/>
                      </a:lnTo>
                      <a:lnTo>
                        <a:pt x="418" y="130"/>
                      </a:lnTo>
                      <a:lnTo>
                        <a:pt x="416" y="130"/>
                      </a:lnTo>
                      <a:lnTo>
                        <a:pt x="416" y="128"/>
                      </a:lnTo>
                      <a:lnTo>
                        <a:pt x="414" y="126"/>
                      </a:lnTo>
                      <a:lnTo>
                        <a:pt x="412" y="124"/>
                      </a:lnTo>
                      <a:lnTo>
                        <a:pt x="410" y="122"/>
                      </a:lnTo>
                      <a:lnTo>
                        <a:pt x="410" y="120"/>
                      </a:lnTo>
                      <a:lnTo>
                        <a:pt x="410" y="118"/>
                      </a:lnTo>
                      <a:lnTo>
                        <a:pt x="408" y="116"/>
                      </a:lnTo>
                      <a:lnTo>
                        <a:pt x="406" y="110"/>
                      </a:lnTo>
                      <a:lnTo>
                        <a:pt x="402" y="108"/>
                      </a:lnTo>
                      <a:lnTo>
                        <a:pt x="402" y="104"/>
                      </a:lnTo>
                      <a:lnTo>
                        <a:pt x="400" y="102"/>
                      </a:lnTo>
                      <a:lnTo>
                        <a:pt x="402" y="100"/>
                      </a:lnTo>
                      <a:lnTo>
                        <a:pt x="396" y="98"/>
                      </a:lnTo>
                      <a:lnTo>
                        <a:pt x="394" y="94"/>
                      </a:lnTo>
                      <a:lnTo>
                        <a:pt x="392" y="90"/>
                      </a:lnTo>
                      <a:lnTo>
                        <a:pt x="390" y="88"/>
                      </a:lnTo>
                      <a:lnTo>
                        <a:pt x="392" y="84"/>
                      </a:lnTo>
                      <a:lnTo>
                        <a:pt x="390" y="80"/>
                      </a:lnTo>
                      <a:lnTo>
                        <a:pt x="388" y="78"/>
                      </a:lnTo>
                      <a:lnTo>
                        <a:pt x="388" y="76"/>
                      </a:lnTo>
                      <a:lnTo>
                        <a:pt x="386" y="76"/>
                      </a:lnTo>
                      <a:lnTo>
                        <a:pt x="386" y="74"/>
                      </a:lnTo>
                      <a:lnTo>
                        <a:pt x="384" y="74"/>
                      </a:lnTo>
                      <a:lnTo>
                        <a:pt x="382" y="72"/>
                      </a:lnTo>
                      <a:lnTo>
                        <a:pt x="380" y="72"/>
                      </a:lnTo>
                      <a:lnTo>
                        <a:pt x="378" y="72"/>
                      </a:lnTo>
                      <a:lnTo>
                        <a:pt x="376" y="74"/>
                      </a:lnTo>
                      <a:lnTo>
                        <a:pt x="374" y="72"/>
                      </a:lnTo>
                      <a:lnTo>
                        <a:pt x="376" y="70"/>
                      </a:lnTo>
                      <a:lnTo>
                        <a:pt x="378" y="70"/>
                      </a:lnTo>
                      <a:lnTo>
                        <a:pt x="382" y="70"/>
                      </a:lnTo>
                      <a:lnTo>
                        <a:pt x="380" y="68"/>
                      </a:lnTo>
                      <a:lnTo>
                        <a:pt x="380" y="66"/>
                      </a:lnTo>
                      <a:lnTo>
                        <a:pt x="374" y="60"/>
                      </a:lnTo>
                      <a:lnTo>
                        <a:pt x="372" y="60"/>
                      </a:lnTo>
                      <a:lnTo>
                        <a:pt x="372" y="58"/>
                      </a:lnTo>
                      <a:lnTo>
                        <a:pt x="370" y="58"/>
                      </a:lnTo>
                      <a:lnTo>
                        <a:pt x="368" y="58"/>
                      </a:lnTo>
                      <a:lnTo>
                        <a:pt x="366" y="58"/>
                      </a:lnTo>
                      <a:lnTo>
                        <a:pt x="366" y="56"/>
                      </a:lnTo>
                      <a:lnTo>
                        <a:pt x="364" y="56"/>
                      </a:lnTo>
                      <a:lnTo>
                        <a:pt x="362" y="54"/>
                      </a:lnTo>
                      <a:lnTo>
                        <a:pt x="360" y="54"/>
                      </a:lnTo>
                      <a:lnTo>
                        <a:pt x="358" y="54"/>
                      </a:lnTo>
                      <a:lnTo>
                        <a:pt x="356" y="54"/>
                      </a:lnTo>
                      <a:lnTo>
                        <a:pt x="354" y="54"/>
                      </a:lnTo>
                      <a:lnTo>
                        <a:pt x="352" y="54"/>
                      </a:lnTo>
                      <a:lnTo>
                        <a:pt x="350" y="54"/>
                      </a:lnTo>
                      <a:lnTo>
                        <a:pt x="348" y="52"/>
                      </a:lnTo>
                      <a:lnTo>
                        <a:pt x="344" y="50"/>
                      </a:lnTo>
                      <a:lnTo>
                        <a:pt x="342" y="50"/>
                      </a:lnTo>
                      <a:lnTo>
                        <a:pt x="342" y="54"/>
                      </a:lnTo>
                      <a:lnTo>
                        <a:pt x="340" y="52"/>
                      </a:lnTo>
                      <a:lnTo>
                        <a:pt x="338" y="56"/>
                      </a:lnTo>
                      <a:lnTo>
                        <a:pt x="336" y="56"/>
                      </a:lnTo>
                      <a:lnTo>
                        <a:pt x="330" y="56"/>
                      </a:lnTo>
                      <a:lnTo>
                        <a:pt x="336" y="58"/>
                      </a:lnTo>
                      <a:lnTo>
                        <a:pt x="336" y="60"/>
                      </a:lnTo>
                      <a:lnTo>
                        <a:pt x="338" y="64"/>
                      </a:lnTo>
                      <a:lnTo>
                        <a:pt x="340" y="62"/>
                      </a:lnTo>
                      <a:lnTo>
                        <a:pt x="344" y="64"/>
                      </a:lnTo>
                      <a:lnTo>
                        <a:pt x="346" y="66"/>
                      </a:lnTo>
                      <a:lnTo>
                        <a:pt x="352" y="66"/>
                      </a:lnTo>
                      <a:lnTo>
                        <a:pt x="352" y="70"/>
                      </a:lnTo>
                      <a:lnTo>
                        <a:pt x="356" y="68"/>
                      </a:lnTo>
                      <a:lnTo>
                        <a:pt x="360" y="72"/>
                      </a:lnTo>
                      <a:lnTo>
                        <a:pt x="356" y="72"/>
                      </a:lnTo>
                      <a:lnTo>
                        <a:pt x="356" y="74"/>
                      </a:lnTo>
                      <a:lnTo>
                        <a:pt x="354" y="76"/>
                      </a:lnTo>
                      <a:lnTo>
                        <a:pt x="360" y="76"/>
                      </a:lnTo>
                      <a:lnTo>
                        <a:pt x="360" y="78"/>
                      </a:lnTo>
                      <a:lnTo>
                        <a:pt x="364" y="78"/>
                      </a:lnTo>
                      <a:lnTo>
                        <a:pt x="366" y="80"/>
                      </a:lnTo>
                      <a:lnTo>
                        <a:pt x="370" y="82"/>
                      </a:lnTo>
                      <a:lnTo>
                        <a:pt x="370" y="84"/>
                      </a:lnTo>
                      <a:lnTo>
                        <a:pt x="372" y="86"/>
                      </a:lnTo>
                      <a:lnTo>
                        <a:pt x="370" y="88"/>
                      </a:lnTo>
                      <a:lnTo>
                        <a:pt x="368" y="86"/>
                      </a:lnTo>
                      <a:lnTo>
                        <a:pt x="364" y="82"/>
                      </a:lnTo>
                      <a:lnTo>
                        <a:pt x="356" y="80"/>
                      </a:lnTo>
                      <a:lnTo>
                        <a:pt x="356" y="82"/>
                      </a:lnTo>
                      <a:lnTo>
                        <a:pt x="354" y="82"/>
                      </a:lnTo>
                      <a:lnTo>
                        <a:pt x="352" y="80"/>
                      </a:lnTo>
                      <a:lnTo>
                        <a:pt x="350" y="80"/>
                      </a:lnTo>
                      <a:lnTo>
                        <a:pt x="350" y="82"/>
                      </a:lnTo>
                      <a:lnTo>
                        <a:pt x="346" y="82"/>
                      </a:lnTo>
                      <a:lnTo>
                        <a:pt x="346" y="84"/>
                      </a:lnTo>
                      <a:lnTo>
                        <a:pt x="344" y="86"/>
                      </a:lnTo>
                      <a:lnTo>
                        <a:pt x="344" y="84"/>
                      </a:lnTo>
                      <a:lnTo>
                        <a:pt x="342" y="82"/>
                      </a:lnTo>
                      <a:lnTo>
                        <a:pt x="340" y="82"/>
                      </a:lnTo>
                      <a:lnTo>
                        <a:pt x="338" y="82"/>
                      </a:lnTo>
                      <a:lnTo>
                        <a:pt x="338" y="84"/>
                      </a:lnTo>
                      <a:lnTo>
                        <a:pt x="336" y="84"/>
                      </a:lnTo>
                      <a:lnTo>
                        <a:pt x="336" y="82"/>
                      </a:lnTo>
                      <a:lnTo>
                        <a:pt x="334" y="80"/>
                      </a:lnTo>
                      <a:lnTo>
                        <a:pt x="332" y="78"/>
                      </a:lnTo>
                      <a:lnTo>
                        <a:pt x="328" y="76"/>
                      </a:lnTo>
                      <a:lnTo>
                        <a:pt x="328" y="72"/>
                      </a:lnTo>
                      <a:lnTo>
                        <a:pt x="326" y="72"/>
                      </a:lnTo>
                      <a:lnTo>
                        <a:pt x="324" y="68"/>
                      </a:lnTo>
                      <a:lnTo>
                        <a:pt x="322" y="68"/>
                      </a:lnTo>
                      <a:lnTo>
                        <a:pt x="324" y="68"/>
                      </a:lnTo>
                      <a:lnTo>
                        <a:pt x="324" y="66"/>
                      </a:lnTo>
                      <a:lnTo>
                        <a:pt x="322" y="66"/>
                      </a:lnTo>
                      <a:lnTo>
                        <a:pt x="322" y="64"/>
                      </a:lnTo>
                      <a:lnTo>
                        <a:pt x="322" y="62"/>
                      </a:lnTo>
                      <a:lnTo>
                        <a:pt x="320" y="62"/>
                      </a:lnTo>
                      <a:lnTo>
                        <a:pt x="318" y="64"/>
                      </a:lnTo>
                      <a:lnTo>
                        <a:pt x="318" y="60"/>
                      </a:lnTo>
                      <a:lnTo>
                        <a:pt x="318" y="58"/>
                      </a:lnTo>
                      <a:lnTo>
                        <a:pt x="312" y="56"/>
                      </a:lnTo>
                      <a:lnTo>
                        <a:pt x="308" y="56"/>
                      </a:lnTo>
                      <a:lnTo>
                        <a:pt x="308" y="60"/>
                      </a:lnTo>
                      <a:lnTo>
                        <a:pt x="304" y="60"/>
                      </a:lnTo>
                      <a:lnTo>
                        <a:pt x="302" y="62"/>
                      </a:lnTo>
                      <a:lnTo>
                        <a:pt x="304" y="62"/>
                      </a:lnTo>
                      <a:lnTo>
                        <a:pt x="304" y="66"/>
                      </a:lnTo>
                      <a:lnTo>
                        <a:pt x="300" y="66"/>
                      </a:lnTo>
                      <a:lnTo>
                        <a:pt x="296" y="64"/>
                      </a:lnTo>
                      <a:lnTo>
                        <a:pt x="296" y="68"/>
                      </a:lnTo>
                      <a:lnTo>
                        <a:pt x="300" y="72"/>
                      </a:lnTo>
                      <a:lnTo>
                        <a:pt x="296" y="70"/>
                      </a:lnTo>
                      <a:lnTo>
                        <a:pt x="294" y="70"/>
                      </a:lnTo>
                      <a:lnTo>
                        <a:pt x="292" y="74"/>
                      </a:lnTo>
                      <a:lnTo>
                        <a:pt x="288" y="74"/>
                      </a:lnTo>
                      <a:lnTo>
                        <a:pt x="284" y="74"/>
                      </a:lnTo>
                      <a:lnTo>
                        <a:pt x="280" y="72"/>
                      </a:lnTo>
                      <a:lnTo>
                        <a:pt x="278" y="74"/>
                      </a:lnTo>
                      <a:lnTo>
                        <a:pt x="276" y="72"/>
                      </a:lnTo>
                      <a:lnTo>
                        <a:pt x="268" y="72"/>
                      </a:lnTo>
                      <a:lnTo>
                        <a:pt x="266" y="72"/>
                      </a:lnTo>
                      <a:lnTo>
                        <a:pt x="264" y="74"/>
                      </a:lnTo>
                      <a:lnTo>
                        <a:pt x="264" y="76"/>
                      </a:lnTo>
                      <a:lnTo>
                        <a:pt x="264" y="74"/>
                      </a:lnTo>
                      <a:lnTo>
                        <a:pt x="262" y="74"/>
                      </a:lnTo>
                      <a:lnTo>
                        <a:pt x="260" y="74"/>
                      </a:lnTo>
                      <a:lnTo>
                        <a:pt x="258" y="74"/>
                      </a:lnTo>
                      <a:lnTo>
                        <a:pt x="256" y="74"/>
                      </a:lnTo>
                      <a:lnTo>
                        <a:pt x="254" y="74"/>
                      </a:lnTo>
                      <a:lnTo>
                        <a:pt x="252" y="74"/>
                      </a:lnTo>
                      <a:lnTo>
                        <a:pt x="252" y="76"/>
                      </a:lnTo>
                      <a:lnTo>
                        <a:pt x="246" y="76"/>
                      </a:lnTo>
                      <a:lnTo>
                        <a:pt x="244" y="74"/>
                      </a:lnTo>
                      <a:lnTo>
                        <a:pt x="242" y="74"/>
                      </a:lnTo>
                      <a:lnTo>
                        <a:pt x="240" y="74"/>
                      </a:lnTo>
                      <a:lnTo>
                        <a:pt x="240" y="72"/>
                      </a:lnTo>
                      <a:lnTo>
                        <a:pt x="238" y="72"/>
                      </a:lnTo>
                      <a:lnTo>
                        <a:pt x="238" y="74"/>
                      </a:lnTo>
                      <a:lnTo>
                        <a:pt x="238" y="76"/>
                      </a:lnTo>
                      <a:lnTo>
                        <a:pt x="238" y="78"/>
                      </a:lnTo>
                      <a:lnTo>
                        <a:pt x="236" y="80"/>
                      </a:lnTo>
                      <a:lnTo>
                        <a:pt x="234" y="80"/>
                      </a:lnTo>
                      <a:lnTo>
                        <a:pt x="232" y="80"/>
                      </a:lnTo>
                      <a:lnTo>
                        <a:pt x="230" y="80"/>
                      </a:lnTo>
                      <a:lnTo>
                        <a:pt x="228" y="82"/>
                      </a:lnTo>
                      <a:lnTo>
                        <a:pt x="230" y="84"/>
                      </a:lnTo>
                      <a:lnTo>
                        <a:pt x="234" y="88"/>
                      </a:lnTo>
                      <a:lnTo>
                        <a:pt x="236" y="88"/>
                      </a:lnTo>
                      <a:lnTo>
                        <a:pt x="232" y="88"/>
                      </a:lnTo>
                      <a:lnTo>
                        <a:pt x="230" y="92"/>
                      </a:lnTo>
                      <a:lnTo>
                        <a:pt x="226" y="92"/>
                      </a:lnTo>
                      <a:lnTo>
                        <a:pt x="222" y="90"/>
                      </a:lnTo>
                      <a:lnTo>
                        <a:pt x="220" y="94"/>
                      </a:lnTo>
                      <a:lnTo>
                        <a:pt x="220" y="96"/>
                      </a:lnTo>
                      <a:lnTo>
                        <a:pt x="224" y="96"/>
                      </a:lnTo>
                      <a:lnTo>
                        <a:pt x="228" y="94"/>
                      </a:lnTo>
                      <a:lnTo>
                        <a:pt x="230" y="96"/>
                      </a:lnTo>
                      <a:lnTo>
                        <a:pt x="234" y="96"/>
                      </a:lnTo>
                      <a:lnTo>
                        <a:pt x="236" y="96"/>
                      </a:lnTo>
                      <a:lnTo>
                        <a:pt x="234" y="98"/>
                      </a:lnTo>
                      <a:lnTo>
                        <a:pt x="232" y="98"/>
                      </a:lnTo>
                      <a:lnTo>
                        <a:pt x="230" y="98"/>
                      </a:lnTo>
                      <a:lnTo>
                        <a:pt x="228" y="98"/>
                      </a:lnTo>
                      <a:lnTo>
                        <a:pt x="228" y="100"/>
                      </a:lnTo>
                      <a:lnTo>
                        <a:pt x="228" y="102"/>
                      </a:lnTo>
                      <a:lnTo>
                        <a:pt x="228" y="104"/>
                      </a:lnTo>
                      <a:lnTo>
                        <a:pt x="228" y="106"/>
                      </a:lnTo>
                      <a:lnTo>
                        <a:pt x="230" y="108"/>
                      </a:lnTo>
                      <a:lnTo>
                        <a:pt x="230" y="110"/>
                      </a:lnTo>
                      <a:lnTo>
                        <a:pt x="232" y="110"/>
                      </a:lnTo>
                      <a:lnTo>
                        <a:pt x="236" y="112"/>
                      </a:lnTo>
                      <a:lnTo>
                        <a:pt x="238" y="114"/>
                      </a:lnTo>
                      <a:lnTo>
                        <a:pt x="242" y="116"/>
                      </a:lnTo>
                      <a:lnTo>
                        <a:pt x="242" y="118"/>
                      </a:lnTo>
                      <a:lnTo>
                        <a:pt x="242" y="120"/>
                      </a:lnTo>
                      <a:lnTo>
                        <a:pt x="240" y="120"/>
                      </a:lnTo>
                      <a:lnTo>
                        <a:pt x="238" y="122"/>
                      </a:lnTo>
                      <a:lnTo>
                        <a:pt x="236" y="122"/>
                      </a:lnTo>
                      <a:lnTo>
                        <a:pt x="236" y="124"/>
                      </a:lnTo>
                      <a:lnTo>
                        <a:pt x="234" y="124"/>
                      </a:lnTo>
                      <a:lnTo>
                        <a:pt x="232" y="124"/>
                      </a:lnTo>
                      <a:lnTo>
                        <a:pt x="230" y="126"/>
                      </a:lnTo>
                      <a:lnTo>
                        <a:pt x="228" y="126"/>
                      </a:lnTo>
                      <a:lnTo>
                        <a:pt x="228" y="128"/>
                      </a:lnTo>
                      <a:lnTo>
                        <a:pt x="228" y="130"/>
                      </a:lnTo>
                      <a:lnTo>
                        <a:pt x="226" y="130"/>
                      </a:lnTo>
                      <a:lnTo>
                        <a:pt x="226" y="132"/>
                      </a:lnTo>
                      <a:lnTo>
                        <a:pt x="224" y="132"/>
                      </a:lnTo>
                      <a:lnTo>
                        <a:pt x="226" y="132"/>
                      </a:lnTo>
                      <a:lnTo>
                        <a:pt x="228" y="132"/>
                      </a:lnTo>
                      <a:lnTo>
                        <a:pt x="228" y="130"/>
                      </a:lnTo>
                      <a:lnTo>
                        <a:pt x="230" y="130"/>
                      </a:lnTo>
                      <a:lnTo>
                        <a:pt x="232" y="128"/>
                      </a:lnTo>
                      <a:lnTo>
                        <a:pt x="234" y="128"/>
                      </a:lnTo>
                      <a:lnTo>
                        <a:pt x="236" y="128"/>
                      </a:lnTo>
                      <a:lnTo>
                        <a:pt x="236" y="130"/>
                      </a:lnTo>
                      <a:lnTo>
                        <a:pt x="238" y="130"/>
                      </a:lnTo>
                      <a:lnTo>
                        <a:pt x="238" y="128"/>
                      </a:lnTo>
                      <a:lnTo>
                        <a:pt x="238" y="126"/>
                      </a:lnTo>
                      <a:lnTo>
                        <a:pt x="240" y="124"/>
                      </a:lnTo>
                      <a:lnTo>
                        <a:pt x="242" y="124"/>
                      </a:lnTo>
                      <a:lnTo>
                        <a:pt x="242" y="122"/>
                      </a:lnTo>
                      <a:lnTo>
                        <a:pt x="244" y="120"/>
                      </a:lnTo>
                      <a:lnTo>
                        <a:pt x="246" y="120"/>
                      </a:lnTo>
                      <a:lnTo>
                        <a:pt x="248" y="120"/>
                      </a:lnTo>
                      <a:lnTo>
                        <a:pt x="250" y="120"/>
                      </a:lnTo>
                      <a:lnTo>
                        <a:pt x="250" y="118"/>
                      </a:lnTo>
                      <a:lnTo>
                        <a:pt x="250" y="116"/>
                      </a:lnTo>
                      <a:lnTo>
                        <a:pt x="250" y="112"/>
                      </a:lnTo>
                      <a:lnTo>
                        <a:pt x="250" y="110"/>
                      </a:lnTo>
                      <a:lnTo>
                        <a:pt x="252" y="110"/>
                      </a:lnTo>
                      <a:lnTo>
                        <a:pt x="254" y="110"/>
                      </a:lnTo>
                      <a:lnTo>
                        <a:pt x="256" y="108"/>
                      </a:lnTo>
                      <a:lnTo>
                        <a:pt x="262" y="108"/>
                      </a:lnTo>
                      <a:lnTo>
                        <a:pt x="264" y="110"/>
                      </a:lnTo>
                      <a:lnTo>
                        <a:pt x="266" y="110"/>
                      </a:lnTo>
                      <a:lnTo>
                        <a:pt x="268" y="112"/>
                      </a:lnTo>
                      <a:lnTo>
                        <a:pt x="270" y="112"/>
                      </a:lnTo>
                      <a:lnTo>
                        <a:pt x="272" y="112"/>
                      </a:lnTo>
                      <a:lnTo>
                        <a:pt x="274" y="112"/>
                      </a:lnTo>
                      <a:lnTo>
                        <a:pt x="276" y="114"/>
                      </a:lnTo>
                      <a:lnTo>
                        <a:pt x="278" y="114"/>
                      </a:lnTo>
                      <a:lnTo>
                        <a:pt x="280" y="114"/>
                      </a:lnTo>
                      <a:lnTo>
                        <a:pt x="282" y="116"/>
                      </a:lnTo>
                      <a:lnTo>
                        <a:pt x="284" y="116"/>
                      </a:lnTo>
                      <a:lnTo>
                        <a:pt x="282" y="118"/>
                      </a:lnTo>
                      <a:lnTo>
                        <a:pt x="284" y="120"/>
                      </a:lnTo>
                      <a:lnTo>
                        <a:pt x="286" y="122"/>
                      </a:lnTo>
                      <a:lnTo>
                        <a:pt x="288" y="128"/>
                      </a:lnTo>
                      <a:lnTo>
                        <a:pt x="288" y="124"/>
                      </a:lnTo>
                      <a:lnTo>
                        <a:pt x="292" y="124"/>
                      </a:lnTo>
                      <a:lnTo>
                        <a:pt x="292" y="126"/>
                      </a:lnTo>
                      <a:lnTo>
                        <a:pt x="292" y="130"/>
                      </a:lnTo>
                      <a:lnTo>
                        <a:pt x="294" y="132"/>
                      </a:lnTo>
                      <a:lnTo>
                        <a:pt x="296" y="132"/>
                      </a:lnTo>
                      <a:lnTo>
                        <a:pt x="296" y="130"/>
                      </a:lnTo>
                      <a:lnTo>
                        <a:pt x="296" y="128"/>
                      </a:lnTo>
                      <a:lnTo>
                        <a:pt x="300" y="130"/>
                      </a:lnTo>
                      <a:lnTo>
                        <a:pt x="302" y="132"/>
                      </a:lnTo>
                      <a:lnTo>
                        <a:pt x="306" y="134"/>
                      </a:lnTo>
                      <a:lnTo>
                        <a:pt x="308" y="132"/>
                      </a:lnTo>
                      <a:lnTo>
                        <a:pt x="310" y="132"/>
                      </a:lnTo>
                      <a:lnTo>
                        <a:pt x="310" y="134"/>
                      </a:lnTo>
                      <a:lnTo>
                        <a:pt x="308" y="134"/>
                      </a:lnTo>
                      <a:lnTo>
                        <a:pt x="308" y="138"/>
                      </a:lnTo>
                      <a:lnTo>
                        <a:pt x="310" y="140"/>
                      </a:lnTo>
                      <a:lnTo>
                        <a:pt x="312" y="138"/>
                      </a:lnTo>
                      <a:lnTo>
                        <a:pt x="314" y="138"/>
                      </a:lnTo>
                      <a:lnTo>
                        <a:pt x="318" y="140"/>
                      </a:lnTo>
                      <a:lnTo>
                        <a:pt x="322" y="140"/>
                      </a:lnTo>
                      <a:lnTo>
                        <a:pt x="324" y="142"/>
                      </a:lnTo>
                      <a:lnTo>
                        <a:pt x="322" y="142"/>
                      </a:lnTo>
                      <a:lnTo>
                        <a:pt x="320" y="142"/>
                      </a:lnTo>
                      <a:lnTo>
                        <a:pt x="318" y="142"/>
                      </a:lnTo>
                      <a:lnTo>
                        <a:pt x="316" y="142"/>
                      </a:lnTo>
                      <a:lnTo>
                        <a:pt x="314" y="142"/>
                      </a:lnTo>
                      <a:lnTo>
                        <a:pt x="314" y="144"/>
                      </a:lnTo>
                      <a:lnTo>
                        <a:pt x="316" y="144"/>
                      </a:lnTo>
                      <a:lnTo>
                        <a:pt x="316" y="146"/>
                      </a:lnTo>
                      <a:lnTo>
                        <a:pt x="318" y="146"/>
                      </a:lnTo>
                      <a:lnTo>
                        <a:pt x="320" y="148"/>
                      </a:lnTo>
                      <a:lnTo>
                        <a:pt x="322" y="148"/>
                      </a:lnTo>
                      <a:lnTo>
                        <a:pt x="322" y="150"/>
                      </a:lnTo>
                      <a:lnTo>
                        <a:pt x="326" y="156"/>
                      </a:lnTo>
                      <a:lnTo>
                        <a:pt x="324" y="162"/>
                      </a:lnTo>
                      <a:lnTo>
                        <a:pt x="328" y="162"/>
                      </a:lnTo>
                      <a:lnTo>
                        <a:pt x="328" y="168"/>
                      </a:lnTo>
                      <a:lnTo>
                        <a:pt x="328" y="166"/>
                      </a:lnTo>
                      <a:lnTo>
                        <a:pt x="330" y="166"/>
                      </a:lnTo>
                      <a:lnTo>
                        <a:pt x="332" y="168"/>
                      </a:lnTo>
                      <a:lnTo>
                        <a:pt x="332" y="170"/>
                      </a:lnTo>
                      <a:lnTo>
                        <a:pt x="332" y="172"/>
                      </a:lnTo>
                      <a:lnTo>
                        <a:pt x="332" y="174"/>
                      </a:lnTo>
                      <a:lnTo>
                        <a:pt x="334" y="176"/>
                      </a:lnTo>
                      <a:lnTo>
                        <a:pt x="336" y="178"/>
                      </a:lnTo>
                      <a:lnTo>
                        <a:pt x="338" y="180"/>
                      </a:lnTo>
                      <a:lnTo>
                        <a:pt x="340" y="180"/>
                      </a:lnTo>
                      <a:lnTo>
                        <a:pt x="342" y="182"/>
                      </a:lnTo>
                      <a:lnTo>
                        <a:pt x="342" y="184"/>
                      </a:lnTo>
                      <a:lnTo>
                        <a:pt x="342" y="186"/>
                      </a:lnTo>
                      <a:lnTo>
                        <a:pt x="344" y="186"/>
                      </a:lnTo>
                      <a:lnTo>
                        <a:pt x="346" y="188"/>
                      </a:lnTo>
                      <a:lnTo>
                        <a:pt x="348" y="188"/>
                      </a:lnTo>
                      <a:lnTo>
                        <a:pt x="348" y="190"/>
                      </a:lnTo>
                      <a:lnTo>
                        <a:pt x="350" y="190"/>
                      </a:lnTo>
                      <a:lnTo>
                        <a:pt x="350" y="192"/>
                      </a:lnTo>
                      <a:lnTo>
                        <a:pt x="352" y="192"/>
                      </a:lnTo>
                      <a:lnTo>
                        <a:pt x="354" y="192"/>
                      </a:lnTo>
                      <a:lnTo>
                        <a:pt x="354" y="194"/>
                      </a:lnTo>
                      <a:lnTo>
                        <a:pt x="356" y="194"/>
                      </a:lnTo>
                      <a:lnTo>
                        <a:pt x="358" y="194"/>
                      </a:lnTo>
                      <a:lnTo>
                        <a:pt x="360" y="196"/>
                      </a:lnTo>
                      <a:lnTo>
                        <a:pt x="364" y="196"/>
                      </a:lnTo>
                      <a:lnTo>
                        <a:pt x="366" y="200"/>
                      </a:lnTo>
                      <a:lnTo>
                        <a:pt x="368" y="202"/>
                      </a:lnTo>
                      <a:lnTo>
                        <a:pt x="370" y="206"/>
                      </a:lnTo>
                      <a:lnTo>
                        <a:pt x="374" y="206"/>
                      </a:lnTo>
                      <a:lnTo>
                        <a:pt x="374" y="210"/>
                      </a:lnTo>
                      <a:lnTo>
                        <a:pt x="376" y="210"/>
                      </a:lnTo>
                      <a:lnTo>
                        <a:pt x="376" y="214"/>
                      </a:lnTo>
                      <a:lnTo>
                        <a:pt x="378" y="214"/>
                      </a:lnTo>
                      <a:lnTo>
                        <a:pt x="380" y="214"/>
                      </a:lnTo>
                      <a:lnTo>
                        <a:pt x="382" y="214"/>
                      </a:lnTo>
                      <a:lnTo>
                        <a:pt x="384" y="216"/>
                      </a:lnTo>
                      <a:lnTo>
                        <a:pt x="384" y="218"/>
                      </a:lnTo>
                      <a:lnTo>
                        <a:pt x="386" y="218"/>
                      </a:lnTo>
                      <a:lnTo>
                        <a:pt x="386" y="220"/>
                      </a:lnTo>
                      <a:lnTo>
                        <a:pt x="392" y="222"/>
                      </a:lnTo>
                      <a:lnTo>
                        <a:pt x="394" y="222"/>
                      </a:lnTo>
                      <a:lnTo>
                        <a:pt x="392" y="218"/>
                      </a:lnTo>
                      <a:lnTo>
                        <a:pt x="390" y="218"/>
                      </a:lnTo>
                      <a:lnTo>
                        <a:pt x="388" y="218"/>
                      </a:lnTo>
                      <a:lnTo>
                        <a:pt x="386" y="216"/>
                      </a:lnTo>
                      <a:lnTo>
                        <a:pt x="386" y="214"/>
                      </a:lnTo>
                      <a:lnTo>
                        <a:pt x="386" y="212"/>
                      </a:lnTo>
                      <a:lnTo>
                        <a:pt x="384" y="210"/>
                      </a:lnTo>
                      <a:lnTo>
                        <a:pt x="382" y="210"/>
                      </a:lnTo>
                      <a:lnTo>
                        <a:pt x="382" y="208"/>
                      </a:lnTo>
                      <a:lnTo>
                        <a:pt x="380" y="208"/>
                      </a:lnTo>
                      <a:lnTo>
                        <a:pt x="380" y="206"/>
                      </a:lnTo>
                      <a:lnTo>
                        <a:pt x="378" y="206"/>
                      </a:lnTo>
                      <a:lnTo>
                        <a:pt x="376" y="204"/>
                      </a:lnTo>
                      <a:lnTo>
                        <a:pt x="374" y="202"/>
                      </a:lnTo>
                      <a:lnTo>
                        <a:pt x="370" y="198"/>
                      </a:lnTo>
                      <a:lnTo>
                        <a:pt x="368" y="196"/>
                      </a:lnTo>
                      <a:lnTo>
                        <a:pt x="370" y="196"/>
                      </a:lnTo>
                      <a:lnTo>
                        <a:pt x="370" y="194"/>
                      </a:lnTo>
                      <a:lnTo>
                        <a:pt x="372" y="194"/>
                      </a:lnTo>
                      <a:lnTo>
                        <a:pt x="372" y="196"/>
                      </a:lnTo>
                      <a:lnTo>
                        <a:pt x="374" y="196"/>
                      </a:lnTo>
                      <a:lnTo>
                        <a:pt x="376" y="198"/>
                      </a:lnTo>
                      <a:lnTo>
                        <a:pt x="376" y="200"/>
                      </a:lnTo>
                      <a:lnTo>
                        <a:pt x="376" y="202"/>
                      </a:lnTo>
                      <a:lnTo>
                        <a:pt x="378" y="202"/>
                      </a:lnTo>
                      <a:lnTo>
                        <a:pt x="380" y="202"/>
                      </a:lnTo>
                      <a:lnTo>
                        <a:pt x="382" y="202"/>
                      </a:lnTo>
                      <a:lnTo>
                        <a:pt x="384" y="204"/>
                      </a:lnTo>
                      <a:lnTo>
                        <a:pt x="384" y="206"/>
                      </a:lnTo>
                      <a:lnTo>
                        <a:pt x="386" y="208"/>
                      </a:lnTo>
                      <a:lnTo>
                        <a:pt x="388" y="208"/>
                      </a:lnTo>
                      <a:lnTo>
                        <a:pt x="388" y="210"/>
                      </a:lnTo>
                      <a:lnTo>
                        <a:pt x="390" y="210"/>
                      </a:lnTo>
                      <a:lnTo>
                        <a:pt x="392" y="212"/>
                      </a:lnTo>
                      <a:lnTo>
                        <a:pt x="396" y="212"/>
                      </a:lnTo>
                      <a:lnTo>
                        <a:pt x="398" y="214"/>
                      </a:lnTo>
                      <a:lnTo>
                        <a:pt x="404" y="216"/>
                      </a:lnTo>
                      <a:lnTo>
                        <a:pt x="408" y="222"/>
                      </a:lnTo>
                      <a:lnTo>
                        <a:pt x="406" y="222"/>
                      </a:lnTo>
                      <a:lnTo>
                        <a:pt x="404" y="222"/>
                      </a:lnTo>
                      <a:lnTo>
                        <a:pt x="404" y="224"/>
                      </a:lnTo>
                      <a:lnTo>
                        <a:pt x="402" y="224"/>
                      </a:lnTo>
                      <a:lnTo>
                        <a:pt x="404" y="224"/>
                      </a:lnTo>
                      <a:lnTo>
                        <a:pt x="404" y="226"/>
                      </a:lnTo>
                      <a:lnTo>
                        <a:pt x="406" y="226"/>
                      </a:lnTo>
                      <a:lnTo>
                        <a:pt x="406" y="228"/>
                      </a:lnTo>
                      <a:lnTo>
                        <a:pt x="408" y="228"/>
                      </a:lnTo>
                      <a:lnTo>
                        <a:pt x="408" y="230"/>
                      </a:lnTo>
                      <a:lnTo>
                        <a:pt x="410" y="230"/>
                      </a:lnTo>
                      <a:lnTo>
                        <a:pt x="412" y="230"/>
                      </a:lnTo>
                      <a:lnTo>
                        <a:pt x="414" y="230"/>
                      </a:lnTo>
                      <a:lnTo>
                        <a:pt x="416" y="228"/>
                      </a:lnTo>
                      <a:lnTo>
                        <a:pt x="422" y="228"/>
                      </a:lnTo>
                      <a:lnTo>
                        <a:pt x="426" y="228"/>
                      </a:lnTo>
                      <a:lnTo>
                        <a:pt x="428" y="224"/>
                      </a:lnTo>
                      <a:lnTo>
                        <a:pt x="430" y="220"/>
                      </a:lnTo>
                      <a:lnTo>
                        <a:pt x="432" y="220"/>
                      </a:lnTo>
                      <a:lnTo>
                        <a:pt x="432" y="222"/>
                      </a:lnTo>
                      <a:lnTo>
                        <a:pt x="434" y="222"/>
                      </a:lnTo>
                      <a:lnTo>
                        <a:pt x="434" y="224"/>
                      </a:lnTo>
                      <a:lnTo>
                        <a:pt x="442" y="220"/>
                      </a:lnTo>
                      <a:lnTo>
                        <a:pt x="442" y="222"/>
                      </a:lnTo>
                      <a:lnTo>
                        <a:pt x="442" y="224"/>
                      </a:lnTo>
                      <a:lnTo>
                        <a:pt x="440" y="226"/>
                      </a:lnTo>
                      <a:lnTo>
                        <a:pt x="438" y="234"/>
                      </a:lnTo>
                      <a:lnTo>
                        <a:pt x="442" y="242"/>
                      </a:lnTo>
                      <a:lnTo>
                        <a:pt x="442" y="240"/>
                      </a:lnTo>
                      <a:lnTo>
                        <a:pt x="442" y="238"/>
                      </a:lnTo>
                      <a:lnTo>
                        <a:pt x="442" y="234"/>
                      </a:lnTo>
                      <a:lnTo>
                        <a:pt x="444" y="232"/>
                      </a:lnTo>
                      <a:lnTo>
                        <a:pt x="444" y="230"/>
                      </a:lnTo>
                      <a:close/>
                      <a:moveTo>
                        <a:pt x="270" y="62"/>
                      </a:moveTo>
                      <a:lnTo>
                        <a:pt x="272" y="64"/>
                      </a:lnTo>
                      <a:lnTo>
                        <a:pt x="276" y="64"/>
                      </a:lnTo>
                      <a:lnTo>
                        <a:pt x="278" y="68"/>
                      </a:lnTo>
                      <a:lnTo>
                        <a:pt x="280" y="62"/>
                      </a:lnTo>
                      <a:lnTo>
                        <a:pt x="282" y="68"/>
                      </a:lnTo>
                      <a:lnTo>
                        <a:pt x="284" y="66"/>
                      </a:lnTo>
                      <a:lnTo>
                        <a:pt x="288" y="68"/>
                      </a:lnTo>
                      <a:lnTo>
                        <a:pt x="292" y="68"/>
                      </a:lnTo>
                      <a:lnTo>
                        <a:pt x="294" y="66"/>
                      </a:lnTo>
                      <a:lnTo>
                        <a:pt x="298" y="64"/>
                      </a:lnTo>
                      <a:lnTo>
                        <a:pt x="294" y="62"/>
                      </a:lnTo>
                      <a:lnTo>
                        <a:pt x="292" y="58"/>
                      </a:lnTo>
                      <a:lnTo>
                        <a:pt x="286" y="58"/>
                      </a:lnTo>
                      <a:lnTo>
                        <a:pt x="286" y="56"/>
                      </a:lnTo>
                      <a:lnTo>
                        <a:pt x="282" y="54"/>
                      </a:lnTo>
                      <a:lnTo>
                        <a:pt x="280" y="54"/>
                      </a:lnTo>
                      <a:lnTo>
                        <a:pt x="278" y="56"/>
                      </a:lnTo>
                      <a:lnTo>
                        <a:pt x="278" y="60"/>
                      </a:lnTo>
                      <a:lnTo>
                        <a:pt x="276" y="60"/>
                      </a:lnTo>
                      <a:lnTo>
                        <a:pt x="272" y="60"/>
                      </a:lnTo>
                      <a:lnTo>
                        <a:pt x="270" y="62"/>
                      </a:lnTo>
                      <a:close/>
                      <a:moveTo>
                        <a:pt x="264" y="54"/>
                      </a:moveTo>
                      <a:lnTo>
                        <a:pt x="264" y="56"/>
                      </a:lnTo>
                      <a:lnTo>
                        <a:pt x="262" y="56"/>
                      </a:lnTo>
                      <a:lnTo>
                        <a:pt x="262" y="58"/>
                      </a:lnTo>
                      <a:lnTo>
                        <a:pt x="264" y="58"/>
                      </a:lnTo>
                      <a:lnTo>
                        <a:pt x="264" y="60"/>
                      </a:lnTo>
                      <a:lnTo>
                        <a:pt x="262" y="62"/>
                      </a:lnTo>
                      <a:lnTo>
                        <a:pt x="264" y="62"/>
                      </a:lnTo>
                      <a:lnTo>
                        <a:pt x="264" y="66"/>
                      </a:lnTo>
                      <a:lnTo>
                        <a:pt x="268" y="68"/>
                      </a:lnTo>
                      <a:lnTo>
                        <a:pt x="268" y="64"/>
                      </a:lnTo>
                      <a:lnTo>
                        <a:pt x="270" y="64"/>
                      </a:lnTo>
                      <a:lnTo>
                        <a:pt x="268" y="60"/>
                      </a:lnTo>
                      <a:lnTo>
                        <a:pt x="268" y="58"/>
                      </a:lnTo>
                      <a:lnTo>
                        <a:pt x="268" y="56"/>
                      </a:lnTo>
                      <a:lnTo>
                        <a:pt x="266" y="54"/>
                      </a:lnTo>
                      <a:lnTo>
                        <a:pt x="264" y="54"/>
                      </a:lnTo>
                      <a:close/>
                      <a:moveTo>
                        <a:pt x="288" y="52"/>
                      </a:moveTo>
                      <a:lnTo>
                        <a:pt x="294" y="50"/>
                      </a:lnTo>
                      <a:lnTo>
                        <a:pt x="294" y="54"/>
                      </a:lnTo>
                      <a:lnTo>
                        <a:pt x="298" y="50"/>
                      </a:lnTo>
                      <a:lnTo>
                        <a:pt x="302" y="56"/>
                      </a:lnTo>
                      <a:lnTo>
                        <a:pt x="306" y="54"/>
                      </a:lnTo>
                      <a:lnTo>
                        <a:pt x="306" y="48"/>
                      </a:lnTo>
                      <a:lnTo>
                        <a:pt x="308" y="46"/>
                      </a:lnTo>
                      <a:lnTo>
                        <a:pt x="314" y="46"/>
                      </a:lnTo>
                      <a:lnTo>
                        <a:pt x="318" y="48"/>
                      </a:lnTo>
                      <a:lnTo>
                        <a:pt x="320" y="42"/>
                      </a:lnTo>
                      <a:lnTo>
                        <a:pt x="324" y="44"/>
                      </a:lnTo>
                      <a:lnTo>
                        <a:pt x="322" y="40"/>
                      </a:lnTo>
                      <a:lnTo>
                        <a:pt x="320" y="40"/>
                      </a:lnTo>
                      <a:lnTo>
                        <a:pt x="314" y="40"/>
                      </a:lnTo>
                      <a:lnTo>
                        <a:pt x="308" y="38"/>
                      </a:lnTo>
                      <a:lnTo>
                        <a:pt x="304" y="40"/>
                      </a:lnTo>
                      <a:lnTo>
                        <a:pt x="300" y="42"/>
                      </a:lnTo>
                      <a:lnTo>
                        <a:pt x="294" y="42"/>
                      </a:lnTo>
                      <a:lnTo>
                        <a:pt x="290" y="46"/>
                      </a:lnTo>
                      <a:lnTo>
                        <a:pt x="288" y="46"/>
                      </a:lnTo>
                      <a:lnTo>
                        <a:pt x="288" y="50"/>
                      </a:lnTo>
                      <a:lnTo>
                        <a:pt x="288" y="52"/>
                      </a:lnTo>
                      <a:close/>
                      <a:moveTo>
                        <a:pt x="324" y="48"/>
                      </a:moveTo>
                      <a:lnTo>
                        <a:pt x="322" y="48"/>
                      </a:lnTo>
                      <a:lnTo>
                        <a:pt x="322" y="50"/>
                      </a:lnTo>
                      <a:lnTo>
                        <a:pt x="324" y="52"/>
                      </a:lnTo>
                      <a:lnTo>
                        <a:pt x="326" y="52"/>
                      </a:lnTo>
                      <a:lnTo>
                        <a:pt x="328" y="52"/>
                      </a:lnTo>
                      <a:lnTo>
                        <a:pt x="332" y="54"/>
                      </a:lnTo>
                      <a:lnTo>
                        <a:pt x="332" y="50"/>
                      </a:lnTo>
                      <a:lnTo>
                        <a:pt x="334" y="50"/>
                      </a:lnTo>
                      <a:lnTo>
                        <a:pt x="336" y="50"/>
                      </a:lnTo>
                      <a:lnTo>
                        <a:pt x="338" y="50"/>
                      </a:lnTo>
                      <a:lnTo>
                        <a:pt x="338" y="48"/>
                      </a:lnTo>
                      <a:lnTo>
                        <a:pt x="336" y="48"/>
                      </a:lnTo>
                      <a:lnTo>
                        <a:pt x="334" y="48"/>
                      </a:lnTo>
                      <a:lnTo>
                        <a:pt x="332" y="48"/>
                      </a:lnTo>
                      <a:lnTo>
                        <a:pt x="332" y="46"/>
                      </a:lnTo>
                      <a:lnTo>
                        <a:pt x="328" y="44"/>
                      </a:lnTo>
                      <a:lnTo>
                        <a:pt x="324" y="48"/>
                      </a:lnTo>
                      <a:close/>
                      <a:moveTo>
                        <a:pt x="264" y="50"/>
                      </a:moveTo>
                      <a:lnTo>
                        <a:pt x="264" y="50"/>
                      </a:lnTo>
                      <a:lnTo>
                        <a:pt x="264" y="48"/>
                      </a:lnTo>
                      <a:lnTo>
                        <a:pt x="262" y="48"/>
                      </a:lnTo>
                      <a:lnTo>
                        <a:pt x="262" y="46"/>
                      </a:lnTo>
                      <a:lnTo>
                        <a:pt x="260" y="48"/>
                      </a:lnTo>
                      <a:lnTo>
                        <a:pt x="260" y="50"/>
                      </a:lnTo>
                      <a:lnTo>
                        <a:pt x="260" y="52"/>
                      </a:lnTo>
                      <a:lnTo>
                        <a:pt x="262" y="52"/>
                      </a:lnTo>
                      <a:lnTo>
                        <a:pt x="262" y="54"/>
                      </a:lnTo>
                      <a:lnTo>
                        <a:pt x="264" y="54"/>
                      </a:lnTo>
                      <a:lnTo>
                        <a:pt x="264" y="52"/>
                      </a:lnTo>
                      <a:lnTo>
                        <a:pt x="266" y="52"/>
                      </a:lnTo>
                      <a:lnTo>
                        <a:pt x="264" y="50"/>
                      </a:lnTo>
                      <a:close/>
                      <a:moveTo>
                        <a:pt x="254" y="32"/>
                      </a:moveTo>
                      <a:lnTo>
                        <a:pt x="254" y="32"/>
                      </a:lnTo>
                      <a:lnTo>
                        <a:pt x="256" y="36"/>
                      </a:lnTo>
                      <a:lnTo>
                        <a:pt x="256" y="38"/>
                      </a:lnTo>
                      <a:lnTo>
                        <a:pt x="260" y="38"/>
                      </a:lnTo>
                      <a:lnTo>
                        <a:pt x="262" y="38"/>
                      </a:lnTo>
                      <a:lnTo>
                        <a:pt x="262" y="36"/>
                      </a:lnTo>
                      <a:lnTo>
                        <a:pt x="260" y="36"/>
                      </a:lnTo>
                      <a:lnTo>
                        <a:pt x="258" y="34"/>
                      </a:lnTo>
                      <a:lnTo>
                        <a:pt x="260" y="34"/>
                      </a:lnTo>
                      <a:lnTo>
                        <a:pt x="256" y="32"/>
                      </a:lnTo>
                      <a:lnTo>
                        <a:pt x="256" y="30"/>
                      </a:lnTo>
                      <a:lnTo>
                        <a:pt x="254" y="28"/>
                      </a:lnTo>
                      <a:lnTo>
                        <a:pt x="254" y="30"/>
                      </a:lnTo>
                      <a:lnTo>
                        <a:pt x="254" y="32"/>
                      </a:lnTo>
                      <a:close/>
                      <a:moveTo>
                        <a:pt x="272" y="54"/>
                      </a:moveTo>
                      <a:lnTo>
                        <a:pt x="274" y="56"/>
                      </a:lnTo>
                      <a:lnTo>
                        <a:pt x="268" y="50"/>
                      </a:lnTo>
                      <a:lnTo>
                        <a:pt x="268" y="52"/>
                      </a:lnTo>
                      <a:lnTo>
                        <a:pt x="268" y="54"/>
                      </a:lnTo>
                      <a:lnTo>
                        <a:pt x="272" y="54"/>
                      </a:lnTo>
                      <a:close/>
                      <a:moveTo>
                        <a:pt x="284" y="38"/>
                      </a:moveTo>
                      <a:lnTo>
                        <a:pt x="284" y="38"/>
                      </a:lnTo>
                      <a:lnTo>
                        <a:pt x="284" y="36"/>
                      </a:lnTo>
                      <a:lnTo>
                        <a:pt x="280" y="36"/>
                      </a:lnTo>
                      <a:lnTo>
                        <a:pt x="280" y="38"/>
                      </a:lnTo>
                      <a:lnTo>
                        <a:pt x="282" y="38"/>
                      </a:lnTo>
                      <a:lnTo>
                        <a:pt x="284" y="38"/>
                      </a:lnTo>
                      <a:close/>
                      <a:moveTo>
                        <a:pt x="260" y="30"/>
                      </a:moveTo>
                      <a:lnTo>
                        <a:pt x="258" y="30"/>
                      </a:lnTo>
                      <a:lnTo>
                        <a:pt x="258" y="32"/>
                      </a:lnTo>
                      <a:lnTo>
                        <a:pt x="260" y="32"/>
                      </a:lnTo>
                      <a:lnTo>
                        <a:pt x="260" y="30"/>
                      </a:lnTo>
                      <a:close/>
                      <a:moveTo>
                        <a:pt x="254" y="32"/>
                      </a:moveTo>
                      <a:lnTo>
                        <a:pt x="254" y="32"/>
                      </a:lnTo>
                      <a:lnTo>
                        <a:pt x="252" y="32"/>
                      </a:lnTo>
                      <a:lnTo>
                        <a:pt x="254" y="32"/>
                      </a:lnTo>
                      <a:close/>
                      <a:moveTo>
                        <a:pt x="298" y="32"/>
                      </a:moveTo>
                      <a:lnTo>
                        <a:pt x="300" y="32"/>
                      </a:lnTo>
                      <a:lnTo>
                        <a:pt x="296" y="32"/>
                      </a:lnTo>
                      <a:lnTo>
                        <a:pt x="298" y="32"/>
                      </a:lnTo>
                      <a:close/>
                      <a:moveTo>
                        <a:pt x="104" y="178"/>
                      </a:moveTo>
                      <a:lnTo>
                        <a:pt x="104" y="178"/>
                      </a:lnTo>
                      <a:close/>
                      <a:moveTo>
                        <a:pt x="200" y="96"/>
                      </a:moveTo>
                      <a:lnTo>
                        <a:pt x="202" y="92"/>
                      </a:lnTo>
                      <a:lnTo>
                        <a:pt x="202" y="90"/>
                      </a:lnTo>
                      <a:lnTo>
                        <a:pt x="206" y="88"/>
                      </a:lnTo>
                      <a:lnTo>
                        <a:pt x="204" y="94"/>
                      </a:lnTo>
                      <a:lnTo>
                        <a:pt x="210" y="94"/>
                      </a:lnTo>
                      <a:lnTo>
                        <a:pt x="214" y="98"/>
                      </a:lnTo>
                      <a:lnTo>
                        <a:pt x="214" y="94"/>
                      </a:lnTo>
                      <a:lnTo>
                        <a:pt x="216" y="94"/>
                      </a:lnTo>
                      <a:lnTo>
                        <a:pt x="214" y="92"/>
                      </a:lnTo>
                      <a:lnTo>
                        <a:pt x="210" y="92"/>
                      </a:lnTo>
                      <a:lnTo>
                        <a:pt x="212" y="90"/>
                      </a:lnTo>
                      <a:lnTo>
                        <a:pt x="210" y="88"/>
                      </a:lnTo>
                      <a:lnTo>
                        <a:pt x="206" y="88"/>
                      </a:lnTo>
                      <a:lnTo>
                        <a:pt x="210" y="86"/>
                      </a:lnTo>
                      <a:lnTo>
                        <a:pt x="208" y="82"/>
                      </a:lnTo>
                      <a:lnTo>
                        <a:pt x="204" y="82"/>
                      </a:lnTo>
                      <a:lnTo>
                        <a:pt x="204" y="80"/>
                      </a:lnTo>
                      <a:lnTo>
                        <a:pt x="198" y="80"/>
                      </a:lnTo>
                      <a:lnTo>
                        <a:pt x="196" y="78"/>
                      </a:lnTo>
                      <a:lnTo>
                        <a:pt x="196" y="80"/>
                      </a:lnTo>
                      <a:lnTo>
                        <a:pt x="194" y="80"/>
                      </a:lnTo>
                      <a:lnTo>
                        <a:pt x="192" y="80"/>
                      </a:lnTo>
                      <a:lnTo>
                        <a:pt x="188" y="80"/>
                      </a:lnTo>
                      <a:lnTo>
                        <a:pt x="188" y="76"/>
                      </a:lnTo>
                      <a:lnTo>
                        <a:pt x="184" y="76"/>
                      </a:lnTo>
                      <a:lnTo>
                        <a:pt x="182" y="76"/>
                      </a:lnTo>
                      <a:lnTo>
                        <a:pt x="182" y="74"/>
                      </a:lnTo>
                      <a:lnTo>
                        <a:pt x="184" y="72"/>
                      </a:lnTo>
                      <a:lnTo>
                        <a:pt x="186" y="72"/>
                      </a:lnTo>
                      <a:lnTo>
                        <a:pt x="188" y="70"/>
                      </a:lnTo>
                      <a:lnTo>
                        <a:pt x="186" y="68"/>
                      </a:lnTo>
                      <a:lnTo>
                        <a:pt x="184" y="68"/>
                      </a:lnTo>
                      <a:lnTo>
                        <a:pt x="182" y="68"/>
                      </a:lnTo>
                      <a:lnTo>
                        <a:pt x="180" y="68"/>
                      </a:lnTo>
                      <a:lnTo>
                        <a:pt x="180" y="66"/>
                      </a:lnTo>
                      <a:lnTo>
                        <a:pt x="178" y="64"/>
                      </a:lnTo>
                      <a:lnTo>
                        <a:pt x="180" y="64"/>
                      </a:lnTo>
                      <a:lnTo>
                        <a:pt x="180" y="62"/>
                      </a:lnTo>
                      <a:lnTo>
                        <a:pt x="176" y="62"/>
                      </a:lnTo>
                      <a:lnTo>
                        <a:pt x="180" y="58"/>
                      </a:lnTo>
                      <a:lnTo>
                        <a:pt x="180" y="56"/>
                      </a:lnTo>
                      <a:lnTo>
                        <a:pt x="178" y="56"/>
                      </a:lnTo>
                      <a:lnTo>
                        <a:pt x="178" y="52"/>
                      </a:lnTo>
                      <a:lnTo>
                        <a:pt x="180" y="52"/>
                      </a:lnTo>
                      <a:lnTo>
                        <a:pt x="176" y="50"/>
                      </a:lnTo>
                      <a:lnTo>
                        <a:pt x="176" y="54"/>
                      </a:lnTo>
                      <a:lnTo>
                        <a:pt x="176" y="56"/>
                      </a:lnTo>
                      <a:lnTo>
                        <a:pt x="174" y="60"/>
                      </a:lnTo>
                      <a:lnTo>
                        <a:pt x="172" y="60"/>
                      </a:lnTo>
                      <a:lnTo>
                        <a:pt x="170" y="60"/>
                      </a:lnTo>
                      <a:lnTo>
                        <a:pt x="168" y="60"/>
                      </a:lnTo>
                      <a:lnTo>
                        <a:pt x="170" y="58"/>
                      </a:lnTo>
                      <a:lnTo>
                        <a:pt x="168" y="56"/>
                      </a:lnTo>
                      <a:lnTo>
                        <a:pt x="164" y="56"/>
                      </a:lnTo>
                      <a:lnTo>
                        <a:pt x="166" y="54"/>
                      </a:lnTo>
                      <a:lnTo>
                        <a:pt x="170" y="50"/>
                      </a:lnTo>
                      <a:lnTo>
                        <a:pt x="170" y="48"/>
                      </a:lnTo>
                      <a:lnTo>
                        <a:pt x="174" y="48"/>
                      </a:lnTo>
                      <a:lnTo>
                        <a:pt x="168" y="48"/>
                      </a:lnTo>
                      <a:lnTo>
                        <a:pt x="170" y="46"/>
                      </a:lnTo>
                      <a:lnTo>
                        <a:pt x="170" y="44"/>
                      </a:lnTo>
                      <a:lnTo>
                        <a:pt x="172" y="40"/>
                      </a:lnTo>
                      <a:lnTo>
                        <a:pt x="170" y="40"/>
                      </a:lnTo>
                      <a:lnTo>
                        <a:pt x="168" y="40"/>
                      </a:lnTo>
                      <a:lnTo>
                        <a:pt x="166" y="40"/>
                      </a:lnTo>
                      <a:lnTo>
                        <a:pt x="166" y="38"/>
                      </a:lnTo>
                      <a:lnTo>
                        <a:pt x="168" y="38"/>
                      </a:lnTo>
                      <a:lnTo>
                        <a:pt x="170" y="38"/>
                      </a:lnTo>
                      <a:lnTo>
                        <a:pt x="172" y="38"/>
                      </a:lnTo>
                      <a:lnTo>
                        <a:pt x="174" y="38"/>
                      </a:lnTo>
                      <a:lnTo>
                        <a:pt x="178" y="40"/>
                      </a:lnTo>
                      <a:lnTo>
                        <a:pt x="180" y="42"/>
                      </a:lnTo>
                      <a:lnTo>
                        <a:pt x="180" y="38"/>
                      </a:lnTo>
                      <a:lnTo>
                        <a:pt x="182" y="36"/>
                      </a:lnTo>
                      <a:lnTo>
                        <a:pt x="186" y="36"/>
                      </a:lnTo>
                      <a:lnTo>
                        <a:pt x="188" y="34"/>
                      </a:lnTo>
                      <a:lnTo>
                        <a:pt x="190" y="32"/>
                      </a:lnTo>
                      <a:lnTo>
                        <a:pt x="194" y="34"/>
                      </a:lnTo>
                      <a:lnTo>
                        <a:pt x="194" y="32"/>
                      </a:lnTo>
                      <a:lnTo>
                        <a:pt x="196" y="32"/>
                      </a:lnTo>
                      <a:lnTo>
                        <a:pt x="198" y="32"/>
                      </a:lnTo>
                      <a:lnTo>
                        <a:pt x="200" y="30"/>
                      </a:lnTo>
                      <a:lnTo>
                        <a:pt x="202" y="30"/>
                      </a:lnTo>
                      <a:lnTo>
                        <a:pt x="200" y="26"/>
                      </a:lnTo>
                      <a:lnTo>
                        <a:pt x="198" y="28"/>
                      </a:lnTo>
                      <a:lnTo>
                        <a:pt x="192" y="30"/>
                      </a:lnTo>
                      <a:lnTo>
                        <a:pt x="192" y="32"/>
                      </a:lnTo>
                      <a:lnTo>
                        <a:pt x="188" y="32"/>
                      </a:lnTo>
                      <a:lnTo>
                        <a:pt x="186" y="32"/>
                      </a:lnTo>
                      <a:lnTo>
                        <a:pt x="184" y="32"/>
                      </a:lnTo>
                      <a:lnTo>
                        <a:pt x="182" y="32"/>
                      </a:lnTo>
                      <a:lnTo>
                        <a:pt x="182" y="30"/>
                      </a:lnTo>
                      <a:lnTo>
                        <a:pt x="182" y="28"/>
                      </a:lnTo>
                      <a:lnTo>
                        <a:pt x="180" y="26"/>
                      </a:lnTo>
                      <a:lnTo>
                        <a:pt x="178" y="26"/>
                      </a:lnTo>
                      <a:lnTo>
                        <a:pt x="174" y="26"/>
                      </a:lnTo>
                      <a:lnTo>
                        <a:pt x="170" y="24"/>
                      </a:lnTo>
                      <a:lnTo>
                        <a:pt x="168" y="26"/>
                      </a:lnTo>
                      <a:lnTo>
                        <a:pt x="166" y="28"/>
                      </a:lnTo>
                      <a:lnTo>
                        <a:pt x="164" y="30"/>
                      </a:lnTo>
                      <a:lnTo>
                        <a:pt x="162" y="28"/>
                      </a:lnTo>
                      <a:lnTo>
                        <a:pt x="162" y="26"/>
                      </a:lnTo>
                      <a:lnTo>
                        <a:pt x="160" y="24"/>
                      </a:lnTo>
                      <a:lnTo>
                        <a:pt x="162" y="22"/>
                      </a:lnTo>
                      <a:lnTo>
                        <a:pt x="164" y="20"/>
                      </a:lnTo>
                      <a:lnTo>
                        <a:pt x="166" y="18"/>
                      </a:lnTo>
                      <a:lnTo>
                        <a:pt x="168" y="18"/>
                      </a:lnTo>
                      <a:lnTo>
                        <a:pt x="168" y="20"/>
                      </a:lnTo>
                      <a:lnTo>
                        <a:pt x="170" y="22"/>
                      </a:lnTo>
                      <a:lnTo>
                        <a:pt x="172" y="24"/>
                      </a:lnTo>
                      <a:lnTo>
                        <a:pt x="172" y="20"/>
                      </a:lnTo>
                      <a:lnTo>
                        <a:pt x="174" y="22"/>
                      </a:lnTo>
                      <a:lnTo>
                        <a:pt x="172" y="18"/>
                      </a:lnTo>
                      <a:lnTo>
                        <a:pt x="174" y="18"/>
                      </a:lnTo>
                      <a:lnTo>
                        <a:pt x="178" y="18"/>
                      </a:lnTo>
                      <a:lnTo>
                        <a:pt x="178" y="16"/>
                      </a:lnTo>
                      <a:lnTo>
                        <a:pt x="180" y="16"/>
                      </a:lnTo>
                      <a:lnTo>
                        <a:pt x="184" y="18"/>
                      </a:lnTo>
                      <a:lnTo>
                        <a:pt x="184" y="16"/>
                      </a:lnTo>
                      <a:lnTo>
                        <a:pt x="184" y="14"/>
                      </a:lnTo>
                      <a:lnTo>
                        <a:pt x="188" y="12"/>
                      </a:lnTo>
                      <a:lnTo>
                        <a:pt x="190" y="14"/>
                      </a:lnTo>
                      <a:lnTo>
                        <a:pt x="192" y="14"/>
                      </a:lnTo>
                      <a:lnTo>
                        <a:pt x="196" y="14"/>
                      </a:lnTo>
                      <a:lnTo>
                        <a:pt x="194" y="18"/>
                      </a:lnTo>
                      <a:lnTo>
                        <a:pt x="196" y="20"/>
                      </a:lnTo>
                      <a:lnTo>
                        <a:pt x="198" y="22"/>
                      </a:lnTo>
                      <a:lnTo>
                        <a:pt x="200" y="22"/>
                      </a:lnTo>
                      <a:lnTo>
                        <a:pt x="198" y="18"/>
                      </a:lnTo>
                      <a:lnTo>
                        <a:pt x="200" y="16"/>
                      </a:lnTo>
                      <a:lnTo>
                        <a:pt x="202" y="14"/>
                      </a:lnTo>
                      <a:lnTo>
                        <a:pt x="200" y="14"/>
                      </a:lnTo>
                      <a:lnTo>
                        <a:pt x="202" y="12"/>
                      </a:lnTo>
                      <a:lnTo>
                        <a:pt x="200" y="12"/>
                      </a:lnTo>
                      <a:lnTo>
                        <a:pt x="198" y="10"/>
                      </a:lnTo>
                      <a:lnTo>
                        <a:pt x="200" y="8"/>
                      </a:lnTo>
                      <a:lnTo>
                        <a:pt x="202" y="6"/>
                      </a:lnTo>
                      <a:lnTo>
                        <a:pt x="206" y="8"/>
                      </a:lnTo>
                      <a:lnTo>
                        <a:pt x="208" y="8"/>
                      </a:lnTo>
                      <a:lnTo>
                        <a:pt x="210" y="6"/>
                      </a:lnTo>
                      <a:lnTo>
                        <a:pt x="212" y="8"/>
                      </a:lnTo>
                      <a:lnTo>
                        <a:pt x="216" y="8"/>
                      </a:lnTo>
                      <a:lnTo>
                        <a:pt x="218" y="6"/>
                      </a:lnTo>
                      <a:lnTo>
                        <a:pt x="220" y="8"/>
                      </a:lnTo>
                      <a:lnTo>
                        <a:pt x="224" y="8"/>
                      </a:lnTo>
                      <a:lnTo>
                        <a:pt x="226" y="6"/>
                      </a:lnTo>
                      <a:lnTo>
                        <a:pt x="230" y="8"/>
                      </a:lnTo>
                      <a:lnTo>
                        <a:pt x="228" y="4"/>
                      </a:lnTo>
                      <a:lnTo>
                        <a:pt x="230" y="6"/>
                      </a:lnTo>
                      <a:lnTo>
                        <a:pt x="234" y="4"/>
                      </a:lnTo>
                      <a:lnTo>
                        <a:pt x="234" y="2"/>
                      </a:lnTo>
                      <a:lnTo>
                        <a:pt x="236" y="2"/>
                      </a:lnTo>
                      <a:lnTo>
                        <a:pt x="222" y="0"/>
                      </a:lnTo>
                      <a:lnTo>
                        <a:pt x="200" y="2"/>
                      </a:lnTo>
                      <a:lnTo>
                        <a:pt x="180" y="6"/>
                      </a:lnTo>
                      <a:lnTo>
                        <a:pt x="158" y="10"/>
                      </a:lnTo>
                      <a:lnTo>
                        <a:pt x="138" y="18"/>
                      </a:lnTo>
                      <a:lnTo>
                        <a:pt x="120" y="26"/>
                      </a:lnTo>
                      <a:lnTo>
                        <a:pt x="102" y="36"/>
                      </a:lnTo>
                      <a:lnTo>
                        <a:pt x="86" y="48"/>
                      </a:lnTo>
                      <a:lnTo>
                        <a:pt x="70" y="62"/>
                      </a:lnTo>
                      <a:lnTo>
                        <a:pt x="72" y="62"/>
                      </a:lnTo>
                      <a:lnTo>
                        <a:pt x="70" y="68"/>
                      </a:lnTo>
                      <a:lnTo>
                        <a:pt x="68" y="66"/>
                      </a:lnTo>
                      <a:lnTo>
                        <a:pt x="68" y="68"/>
                      </a:lnTo>
                      <a:lnTo>
                        <a:pt x="66" y="68"/>
                      </a:lnTo>
                      <a:lnTo>
                        <a:pt x="64" y="70"/>
                      </a:lnTo>
                      <a:lnTo>
                        <a:pt x="60" y="74"/>
                      </a:lnTo>
                      <a:lnTo>
                        <a:pt x="56" y="78"/>
                      </a:lnTo>
                      <a:lnTo>
                        <a:pt x="56" y="76"/>
                      </a:lnTo>
                      <a:lnTo>
                        <a:pt x="44" y="90"/>
                      </a:lnTo>
                      <a:lnTo>
                        <a:pt x="34" y="106"/>
                      </a:lnTo>
                      <a:lnTo>
                        <a:pt x="24" y="122"/>
                      </a:lnTo>
                      <a:lnTo>
                        <a:pt x="18" y="138"/>
                      </a:lnTo>
                      <a:lnTo>
                        <a:pt x="10" y="156"/>
                      </a:lnTo>
                      <a:lnTo>
                        <a:pt x="6" y="174"/>
                      </a:lnTo>
                      <a:lnTo>
                        <a:pt x="2" y="192"/>
                      </a:lnTo>
                      <a:lnTo>
                        <a:pt x="0" y="212"/>
                      </a:lnTo>
                      <a:lnTo>
                        <a:pt x="2" y="210"/>
                      </a:lnTo>
                      <a:lnTo>
                        <a:pt x="4" y="206"/>
                      </a:lnTo>
                      <a:lnTo>
                        <a:pt x="2" y="200"/>
                      </a:lnTo>
                      <a:lnTo>
                        <a:pt x="4" y="198"/>
                      </a:lnTo>
                      <a:lnTo>
                        <a:pt x="6" y="200"/>
                      </a:lnTo>
                      <a:lnTo>
                        <a:pt x="6" y="198"/>
                      </a:lnTo>
                      <a:lnTo>
                        <a:pt x="6" y="196"/>
                      </a:lnTo>
                      <a:lnTo>
                        <a:pt x="6" y="194"/>
                      </a:lnTo>
                      <a:lnTo>
                        <a:pt x="4" y="188"/>
                      </a:lnTo>
                      <a:lnTo>
                        <a:pt x="4" y="186"/>
                      </a:lnTo>
                      <a:lnTo>
                        <a:pt x="6" y="184"/>
                      </a:lnTo>
                      <a:lnTo>
                        <a:pt x="6" y="186"/>
                      </a:lnTo>
                      <a:lnTo>
                        <a:pt x="12" y="186"/>
                      </a:lnTo>
                      <a:lnTo>
                        <a:pt x="14" y="182"/>
                      </a:lnTo>
                      <a:lnTo>
                        <a:pt x="14" y="180"/>
                      </a:lnTo>
                      <a:lnTo>
                        <a:pt x="12" y="178"/>
                      </a:lnTo>
                      <a:lnTo>
                        <a:pt x="16" y="176"/>
                      </a:lnTo>
                      <a:lnTo>
                        <a:pt x="14" y="178"/>
                      </a:lnTo>
                      <a:lnTo>
                        <a:pt x="16" y="180"/>
                      </a:lnTo>
                      <a:lnTo>
                        <a:pt x="18" y="178"/>
                      </a:lnTo>
                      <a:lnTo>
                        <a:pt x="20" y="176"/>
                      </a:lnTo>
                      <a:lnTo>
                        <a:pt x="22" y="174"/>
                      </a:lnTo>
                      <a:lnTo>
                        <a:pt x="22" y="168"/>
                      </a:lnTo>
                      <a:lnTo>
                        <a:pt x="24" y="168"/>
                      </a:lnTo>
                      <a:lnTo>
                        <a:pt x="22" y="170"/>
                      </a:lnTo>
                      <a:lnTo>
                        <a:pt x="22" y="172"/>
                      </a:lnTo>
                      <a:lnTo>
                        <a:pt x="22" y="174"/>
                      </a:lnTo>
                      <a:lnTo>
                        <a:pt x="22" y="178"/>
                      </a:lnTo>
                      <a:lnTo>
                        <a:pt x="20" y="182"/>
                      </a:lnTo>
                      <a:lnTo>
                        <a:pt x="22" y="184"/>
                      </a:lnTo>
                      <a:lnTo>
                        <a:pt x="20" y="184"/>
                      </a:lnTo>
                      <a:lnTo>
                        <a:pt x="22" y="188"/>
                      </a:lnTo>
                      <a:lnTo>
                        <a:pt x="20" y="194"/>
                      </a:lnTo>
                      <a:lnTo>
                        <a:pt x="18" y="200"/>
                      </a:lnTo>
                      <a:lnTo>
                        <a:pt x="18" y="202"/>
                      </a:lnTo>
                      <a:lnTo>
                        <a:pt x="18" y="204"/>
                      </a:lnTo>
                      <a:lnTo>
                        <a:pt x="18" y="206"/>
                      </a:lnTo>
                      <a:lnTo>
                        <a:pt x="16" y="208"/>
                      </a:lnTo>
                      <a:lnTo>
                        <a:pt x="14" y="210"/>
                      </a:lnTo>
                      <a:lnTo>
                        <a:pt x="12" y="212"/>
                      </a:lnTo>
                      <a:lnTo>
                        <a:pt x="12" y="214"/>
                      </a:lnTo>
                      <a:lnTo>
                        <a:pt x="10" y="216"/>
                      </a:lnTo>
                      <a:lnTo>
                        <a:pt x="12" y="216"/>
                      </a:lnTo>
                      <a:lnTo>
                        <a:pt x="12" y="218"/>
                      </a:lnTo>
                      <a:lnTo>
                        <a:pt x="12" y="222"/>
                      </a:lnTo>
                      <a:lnTo>
                        <a:pt x="10" y="224"/>
                      </a:lnTo>
                      <a:lnTo>
                        <a:pt x="8" y="226"/>
                      </a:lnTo>
                      <a:lnTo>
                        <a:pt x="10" y="230"/>
                      </a:lnTo>
                      <a:lnTo>
                        <a:pt x="10" y="234"/>
                      </a:lnTo>
                      <a:lnTo>
                        <a:pt x="8" y="240"/>
                      </a:lnTo>
                      <a:lnTo>
                        <a:pt x="12" y="248"/>
                      </a:lnTo>
                      <a:lnTo>
                        <a:pt x="10" y="252"/>
                      </a:lnTo>
                      <a:lnTo>
                        <a:pt x="10" y="260"/>
                      </a:lnTo>
                      <a:lnTo>
                        <a:pt x="12" y="264"/>
                      </a:lnTo>
                      <a:lnTo>
                        <a:pt x="14" y="270"/>
                      </a:lnTo>
                      <a:lnTo>
                        <a:pt x="14" y="278"/>
                      </a:lnTo>
                      <a:lnTo>
                        <a:pt x="16" y="282"/>
                      </a:lnTo>
                      <a:lnTo>
                        <a:pt x="18" y="282"/>
                      </a:lnTo>
                      <a:lnTo>
                        <a:pt x="16" y="286"/>
                      </a:lnTo>
                      <a:lnTo>
                        <a:pt x="20" y="288"/>
                      </a:lnTo>
                      <a:lnTo>
                        <a:pt x="18" y="292"/>
                      </a:lnTo>
                      <a:lnTo>
                        <a:pt x="22" y="294"/>
                      </a:lnTo>
                      <a:lnTo>
                        <a:pt x="22" y="298"/>
                      </a:lnTo>
                      <a:lnTo>
                        <a:pt x="24" y="302"/>
                      </a:lnTo>
                      <a:lnTo>
                        <a:pt x="26" y="306"/>
                      </a:lnTo>
                      <a:lnTo>
                        <a:pt x="26" y="308"/>
                      </a:lnTo>
                      <a:lnTo>
                        <a:pt x="26" y="310"/>
                      </a:lnTo>
                      <a:lnTo>
                        <a:pt x="28" y="312"/>
                      </a:lnTo>
                      <a:lnTo>
                        <a:pt x="30" y="316"/>
                      </a:lnTo>
                      <a:lnTo>
                        <a:pt x="34" y="318"/>
                      </a:lnTo>
                      <a:lnTo>
                        <a:pt x="34" y="320"/>
                      </a:lnTo>
                      <a:lnTo>
                        <a:pt x="38" y="322"/>
                      </a:lnTo>
                      <a:lnTo>
                        <a:pt x="40" y="326"/>
                      </a:lnTo>
                      <a:lnTo>
                        <a:pt x="42" y="326"/>
                      </a:lnTo>
                      <a:lnTo>
                        <a:pt x="44" y="330"/>
                      </a:lnTo>
                      <a:lnTo>
                        <a:pt x="46" y="330"/>
                      </a:lnTo>
                      <a:lnTo>
                        <a:pt x="48" y="332"/>
                      </a:lnTo>
                      <a:lnTo>
                        <a:pt x="50" y="334"/>
                      </a:lnTo>
                      <a:lnTo>
                        <a:pt x="54" y="336"/>
                      </a:lnTo>
                      <a:lnTo>
                        <a:pt x="56" y="340"/>
                      </a:lnTo>
                      <a:lnTo>
                        <a:pt x="60" y="340"/>
                      </a:lnTo>
                      <a:lnTo>
                        <a:pt x="62" y="344"/>
                      </a:lnTo>
                      <a:lnTo>
                        <a:pt x="62" y="346"/>
                      </a:lnTo>
                      <a:lnTo>
                        <a:pt x="64" y="346"/>
                      </a:lnTo>
                      <a:lnTo>
                        <a:pt x="64" y="344"/>
                      </a:lnTo>
                      <a:lnTo>
                        <a:pt x="66" y="344"/>
                      </a:lnTo>
                      <a:lnTo>
                        <a:pt x="68" y="344"/>
                      </a:lnTo>
                      <a:lnTo>
                        <a:pt x="70" y="344"/>
                      </a:lnTo>
                      <a:lnTo>
                        <a:pt x="72" y="344"/>
                      </a:lnTo>
                      <a:lnTo>
                        <a:pt x="68" y="342"/>
                      </a:lnTo>
                      <a:lnTo>
                        <a:pt x="66" y="342"/>
                      </a:lnTo>
                      <a:lnTo>
                        <a:pt x="62" y="340"/>
                      </a:lnTo>
                      <a:lnTo>
                        <a:pt x="60" y="338"/>
                      </a:lnTo>
                      <a:lnTo>
                        <a:pt x="56" y="338"/>
                      </a:lnTo>
                      <a:lnTo>
                        <a:pt x="54" y="334"/>
                      </a:lnTo>
                      <a:lnTo>
                        <a:pt x="48" y="330"/>
                      </a:lnTo>
                      <a:lnTo>
                        <a:pt x="46" y="330"/>
                      </a:lnTo>
                      <a:lnTo>
                        <a:pt x="46" y="326"/>
                      </a:lnTo>
                      <a:lnTo>
                        <a:pt x="44" y="326"/>
                      </a:lnTo>
                      <a:lnTo>
                        <a:pt x="42" y="326"/>
                      </a:lnTo>
                      <a:lnTo>
                        <a:pt x="40" y="324"/>
                      </a:lnTo>
                      <a:lnTo>
                        <a:pt x="40" y="322"/>
                      </a:lnTo>
                      <a:lnTo>
                        <a:pt x="40" y="320"/>
                      </a:lnTo>
                      <a:lnTo>
                        <a:pt x="38" y="320"/>
                      </a:lnTo>
                      <a:lnTo>
                        <a:pt x="36" y="320"/>
                      </a:lnTo>
                      <a:lnTo>
                        <a:pt x="36" y="318"/>
                      </a:lnTo>
                      <a:lnTo>
                        <a:pt x="34" y="318"/>
                      </a:lnTo>
                      <a:lnTo>
                        <a:pt x="34" y="316"/>
                      </a:lnTo>
                      <a:lnTo>
                        <a:pt x="34" y="314"/>
                      </a:lnTo>
                      <a:lnTo>
                        <a:pt x="32" y="312"/>
                      </a:lnTo>
                      <a:lnTo>
                        <a:pt x="30" y="310"/>
                      </a:lnTo>
                      <a:lnTo>
                        <a:pt x="28" y="306"/>
                      </a:lnTo>
                      <a:lnTo>
                        <a:pt x="28" y="304"/>
                      </a:lnTo>
                      <a:lnTo>
                        <a:pt x="30" y="302"/>
                      </a:lnTo>
                      <a:lnTo>
                        <a:pt x="30" y="300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4"/>
                      </a:lnTo>
                      <a:lnTo>
                        <a:pt x="24" y="292"/>
                      </a:lnTo>
                      <a:lnTo>
                        <a:pt x="24" y="288"/>
                      </a:lnTo>
                      <a:lnTo>
                        <a:pt x="24" y="286"/>
                      </a:lnTo>
                      <a:lnTo>
                        <a:pt x="22" y="280"/>
                      </a:lnTo>
                      <a:lnTo>
                        <a:pt x="24" y="276"/>
                      </a:lnTo>
                      <a:lnTo>
                        <a:pt x="22" y="274"/>
                      </a:lnTo>
                      <a:lnTo>
                        <a:pt x="22" y="270"/>
                      </a:lnTo>
                      <a:lnTo>
                        <a:pt x="22" y="264"/>
                      </a:lnTo>
                      <a:lnTo>
                        <a:pt x="20" y="260"/>
                      </a:lnTo>
                      <a:lnTo>
                        <a:pt x="22" y="256"/>
                      </a:lnTo>
                      <a:lnTo>
                        <a:pt x="20" y="252"/>
                      </a:lnTo>
                      <a:lnTo>
                        <a:pt x="20" y="248"/>
                      </a:lnTo>
                      <a:lnTo>
                        <a:pt x="18" y="244"/>
                      </a:lnTo>
                      <a:lnTo>
                        <a:pt x="18" y="242"/>
                      </a:lnTo>
                      <a:lnTo>
                        <a:pt x="18" y="240"/>
                      </a:lnTo>
                      <a:lnTo>
                        <a:pt x="18" y="238"/>
                      </a:lnTo>
                      <a:lnTo>
                        <a:pt x="18" y="234"/>
                      </a:lnTo>
                      <a:lnTo>
                        <a:pt x="18" y="232"/>
                      </a:lnTo>
                      <a:lnTo>
                        <a:pt x="22" y="232"/>
                      </a:lnTo>
                      <a:lnTo>
                        <a:pt x="24" y="234"/>
                      </a:lnTo>
                      <a:lnTo>
                        <a:pt x="24" y="238"/>
                      </a:lnTo>
                      <a:lnTo>
                        <a:pt x="22" y="240"/>
                      </a:lnTo>
                      <a:lnTo>
                        <a:pt x="24" y="242"/>
                      </a:lnTo>
                      <a:lnTo>
                        <a:pt x="26" y="244"/>
                      </a:lnTo>
                      <a:lnTo>
                        <a:pt x="24" y="246"/>
                      </a:lnTo>
                      <a:lnTo>
                        <a:pt x="24" y="248"/>
                      </a:lnTo>
                      <a:lnTo>
                        <a:pt x="24" y="252"/>
                      </a:lnTo>
                      <a:lnTo>
                        <a:pt x="24" y="254"/>
                      </a:lnTo>
                      <a:lnTo>
                        <a:pt x="26" y="256"/>
                      </a:lnTo>
                      <a:lnTo>
                        <a:pt x="28" y="256"/>
                      </a:lnTo>
                      <a:lnTo>
                        <a:pt x="30" y="252"/>
                      </a:lnTo>
                      <a:lnTo>
                        <a:pt x="36" y="252"/>
                      </a:lnTo>
                      <a:lnTo>
                        <a:pt x="34" y="246"/>
                      </a:lnTo>
                      <a:lnTo>
                        <a:pt x="36" y="246"/>
                      </a:lnTo>
                      <a:lnTo>
                        <a:pt x="38" y="240"/>
                      </a:lnTo>
                      <a:lnTo>
                        <a:pt x="34" y="238"/>
                      </a:lnTo>
                      <a:lnTo>
                        <a:pt x="36" y="232"/>
                      </a:lnTo>
                      <a:lnTo>
                        <a:pt x="34" y="230"/>
                      </a:lnTo>
                      <a:lnTo>
                        <a:pt x="34" y="224"/>
                      </a:lnTo>
                      <a:lnTo>
                        <a:pt x="34" y="218"/>
                      </a:lnTo>
                      <a:lnTo>
                        <a:pt x="36" y="218"/>
                      </a:lnTo>
                      <a:lnTo>
                        <a:pt x="36" y="214"/>
                      </a:lnTo>
                      <a:lnTo>
                        <a:pt x="40" y="212"/>
                      </a:lnTo>
                      <a:lnTo>
                        <a:pt x="42" y="216"/>
                      </a:lnTo>
                      <a:lnTo>
                        <a:pt x="44" y="218"/>
                      </a:lnTo>
                      <a:lnTo>
                        <a:pt x="42" y="224"/>
                      </a:lnTo>
                      <a:lnTo>
                        <a:pt x="40" y="226"/>
                      </a:lnTo>
                      <a:lnTo>
                        <a:pt x="38" y="226"/>
                      </a:lnTo>
                      <a:lnTo>
                        <a:pt x="40" y="226"/>
                      </a:lnTo>
                      <a:lnTo>
                        <a:pt x="40" y="230"/>
                      </a:lnTo>
                      <a:lnTo>
                        <a:pt x="42" y="230"/>
                      </a:lnTo>
                      <a:lnTo>
                        <a:pt x="44" y="226"/>
                      </a:lnTo>
                      <a:lnTo>
                        <a:pt x="46" y="226"/>
                      </a:lnTo>
                      <a:lnTo>
                        <a:pt x="46" y="220"/>
                      </a:lnTo>
                      <a:lnTo>
                        <a:pt x="50" y="220"/>
                      </a:lnTo>
                      <a:lnTo>
                        <a:pt x="52" y="218"/>
                      </a:lnTo>
                      <a:lnTo>
                        <a:pt x="54" y="220"/>
                      </a:lnTo>
                      <a:lnTo>
                        <a:pt x="58" y="222"/>
                      </a:lnTo>
                      <a:lnTo>
                        <a:pt x="64" y="222"/>
                      </a:lnTo>
                      <a:lnTo>
                        <a:pt x="72" y="218"/>
                      </a:lnTo>
                      <a:lnTo>
                        <a:pt x="74" y="216"/>
                      </a:lnTo>
                      <a:lnTo>
                        <a:pt x="76" y="212"/>
                      </a:lnTo>
                      <a:lnTo>
                        <a:pt x="82" y="212"/>
                      </a:lnTo>
                      <a:lnTo>
                        <a:pt x="84" y="206"/>
                      </a:lnTo>
                      <a:lnTo>
                        <a:pt x="84" y="204"/>
                      </a:lnTo>
                      <a:lnTo>
                        <a:pt x="82" y="202"/>
                      </a:lnTo>
                      <a:lnTo>
                        <a:pt x="84" y="202"/>
                      </a:lnTo>
                      <a:lnTo>
                        <a:pt x="84" y="200"/>
                      </a:lnTo>
                      <a:lnTo>
                        <a:pt x="82" y="196"/>
                      </a:lnTo>
                      <a:lnTo>
                        <a:pt x="84" y="196"/>
                      </a:lnTo>
                      <a:lnTo>
                        <a:pt x="86" y="196"/>
                      </a:lnTo>
                      <a:lnTo>
                        <a:pt x="88" y="196"/>
                      </a:lnTo>
                      <a:lnTo>
                        <a:pt x="88" y="194"/>
                      </a:lnTo>
                      <a:lnTo>
                        <a:pt x="86" y="194"/>
                      </a:lnTo>
                      <a:lnTo>
                        <a:pt x="86" y="190"/>
                      </a:lnTo>
                      <a:lnTo>
                        <a:pt x="84" y="190"/>
                      </a:lnTo>
                      <a:lnTo>
                        <a:pt x="86" y="188"/>
                      </a:lnTo>
                      <a:lnTo>
                        <a:pt x="88" y="186"/>
                      </a:lnTo>
                      <a:lnTo>
                        <a:pt x="86" y="186"/>
                      </a:lnTo>
                      <a:lnTo>
                        <a:pt x="86" y="184"/>
                      </a:lnTo>
                      <a:lnTo>
                        <a:pt x="84" y="184"/>
                      </a:lnTo>
                      <a:lnTo>
                        <a:pt x="84" y="182"/>
                      </a:lnTo>
                      <a:lnTo>
                        <a:pt x="88" y="182"/>
                      </a:lnTo>
                      <a:lnTo>
                        <a:pt x="88" y="180"/>
                      </a:lnTo>
                      <a:lnTo>
                        <a:pt x="90" y="178"/>
                      </a:lnTo>
                      <a:lnTo>
                        <a:pt x="92" y="178"/>
                      </a:lnTo>
                      <a:lnTo>
                        <a:pt x="94" y="178"/>
                      </a:lnTo>
                      <a:lnTo>
                        <a:pt x="96" y="178"/>
                      </a:lnTo>
                      <a:lnTo>
                        <a:pt x="96" y="176"/>
                      </a:lnTo>
                      <a:lnTo>
                        <a:pt x="92" y="174"/>
                      </a:lnTo>
                      <a:lnTo>
                        <a:pt x="90" y="174"/>
                      </a:lnTo>
                      <a:lnTo>
                        <a:pt x="88" y="172"/>
                      </a:lnTo>
                      <a:lnTo>
                        <a:pt x="88" y="168"/>
                      </a:lnTo>
                      <a:lnTo>
                        <a:pt x="88" y="166"/>
                      </a:lnTo>
                      <a:lnTo>
                        <a:pt x="88" y="164"/>
                      </a:lnTo>
                      <a:lnTo>
                        <a:pt x="90" y="164"/>
                      </a:lnTo>
                      <a:lnTo>
                        <a:pt x="94" y="166"/>
                      </a:lnTo>
                      <a:lnTo>
                        <a:pt x="96" y="164"/>
                      </a:lnTo>
                      <a:lnTo>
                        <a:pt x="98" y="162"/>
                      </a:lnTo>
                      <a:lnTo>
                        <a:pt x="100" y="160"/>
                      </a:lnTo>
                      <a:lnTo>
                        <a:pt x="102" y="160"/>
                      </a:lnTo>
                      <a:lnTo>
                        <a:pt x="104" y="160"/>
                      </a:lnTo>
                      <a:lnTo>
                        <a:pt x="104" y="162"/>
                      </a:lnTo>
                      <a:lnTo>
                        <a:pt x="102" y="164"/>
                      </a:lnTo>
                      <a:lnTo>
                        <a:pt x="98" y="166"/>
                      </a:lnTo>
                      <a:lnTo>
                        <a:pt x="96" y="172"/>
                      </a:lnTo>
                      <a:lnTo>
                        <a:pt x="98" y="170"/>
                      </a:lnTo>
                      <a:lnTo>
                        <a:pt x="102" y="168"/>
                      </a:lnTo>
                      <a:lnTo>
                        <a:pt x="108" y="170"/>
                      </a:lnTo>
                      <a:lnTo>
                        <a:pt x="110" y="172"/>
                      </a:lnTo>
                      <a:lnTo>
                        <a:pt x="108" y="172"/>
                      </a:lnTo>
                      <a:lnTo>
                        <a:pt x="108" y="174"/>
                      </a:lnTo>
                      <a:lnTo>
                        <a:pt x="106" y="176"/>
                      </a:lnTo>
                      <a:lnTo>
                        <a:pt x="104" y="178"/>
                      </a:lnTo>
                      <a:lnTo>
                        <a:pt x="106" y="178"/>
                      </a:lnTo>
                      <a:lnTo>
                        <a:pt x="108" y="178"/>
                      </a:lnTo>
                      <a:lnTo>
                        <a:pt x="108" y="182"/>
                      </a:lnTo>
                      <a:lnTo>
                        <a:pt x="106" y="186"/>
                      </a:lnTo>
                      <a:lnTo>
                        <a:pt x="104" y="188"/>
                      </a:lnTo>
                      <a:lnTo>
                        <a:pt x="102" y="190"/>
                      </a:lnTo>
                      <a:lnTo>
                        <a:pt x="102" y="192"/>
                      </a:lnTo>
                      <a:lnTo>
                        <a:pt x="104" y="192"/>
                      </a:lnTo>
                      <a:lnTo>
                        <a:pt x="106" y="192"/>
                      </a:lnTo>
                      <a:lnTo>
                        <a:pt x="108" y="192"/>
                      </a:lnTo>
                      <a:lnTo>
                        <a:pt x="108" y="194"/>
                      </a:lnTo>
                      <a:lnTo>
                        <a:pt x="110" y="194"/>
                      </a:lnTo>
                      <a:lnTo>
                        <a:pt x="110" y="196"/>
                      </a:lnTo>
                      <a:lnTo>
                        <a:pt x="112" y="194"/>
                      </a:lnTo>
                      <a:lnTo>
                        <a:pt x="112" y="192"/>
                      </a:lnTo>
                      <a:lnTo>
                        <a:pt x="112" y="190"/>
                      </a:lnTo>
                      <a:lnTo>
                        <a:pt x="112" y="188"/>
                      </a:lnTo>
                      <a:lnTo>
                        <a:pt x="114" y="188"/>
                      </a:lnTo>
                      <a:lnTo>
                        <a:pt x="114" y="186"/>
                      </a:lnTo>
                      <a:lnTo>
                        <a:pt x="112" y="184"/>
                      </a:lnTo>
                      <a:lnTo>
                        <a:pt x="112" y="182"/>
                      </a:lnTo>
                      <a:lnTo>
                        <a:pt x="116" y="180"/>
                      </a:lnTo>
                      <a:lnTo>
                        <a:pt x="114" y="176"/>
                      </a:lnTo>
                      <a:lnTo>
                        <a:pt x="112" y="176"/>
                      </a:lnTo>
                      <a:lnTo>
                        <a:pt x="114" y="172"/>
                      </a:lnTo>
                      <a:lnTo>
                        <a:pt x="114" y="166"/>
                      </a:lnTo>
                      <a:lnTo>
                        <a:pt x="118" y="166"/>
                      </a:lnTo>
                      <a:lnTo>
                        <a:pt x="120" y="164"/>
                      </a:lnTo>
                      <a:lnTo>
                        <a:pt x="122" y="168"/>
                      </a:lnTo>
                      <a:lnTo>
                        <a:pt x="126" y="168"/>
                      </a:lnTo>
                      <a:lnTo>
                        <a:pt x="130" y="166"/>
                      </a:lnTo>
                      <a:lnTo>
                        <a:pt x="134" y="164"/>
                      </a:lnTo>
                      <a:lnTo>
                        <a:pt x="140" y="160"/>
                      </a:lnTo>
                      <a:lnTo>
                        <a:pt x="142" y="156"/>
                      </a:lnTo>
                      <a:lnTo>
                        <a:pt x="142" y="154"/>
                      </a:lnTo>
                      <a:lnTo>
                        <a:pt x="144" y="154"/>
                      </a:lnTo>
                      <a:lnTo>
                        <a:pt x="144" y="152"/>
                      </a:lnTo>
                      <a:lnTo>
                        <a:pt x="146" y="152"/>
                      </a:lnTo>
                      <a:lnTo>
                        <a:pt x="146" y="150"/>
                      </a:lnTo>
                      <a:lnTo>
                        <a:pt x="146" y="148"/>
                      </a:lnTo>
                      <a:lnTo>
                        <a:pt x="144" y="148"/>
                      </a:lnTo>
                      <a:lnTo>
                        <a:pt x="146" y="144"/>
                      </a:lnTo>
                      <a:lnTo>
                        <a:pt x="144" y="146"/>
                      </a:lnTo>
                      <a:lnTo>
                        <a:pt x="144" y="144"/>
                      </a:lnTo>
                      <a:lnTo>
                        <a:pt x="144" y="142"/>
                      </a:lnTo>
                      <a:lnTo>
                        <a:pt x="142" y="142"/>
                      </a:lnTo>
                      <a:lnTo>
                        <a:pt x="138" y="142"/>
                      </a:lnTo>
                      <a:lnTo>
                        <a:pt x="136" y="142"/>
                      </a:lnTo>
                      <a:lnTo>
                        <a:pt x="134" y="144"/>
                      </a:lnTo>
                      <a:lnTo>
                        <a:pt x="132" y="148"/>
                      </a:lnTo>
                      <a:lnTo>
                        <a:pt x="126" y="146"/>
                      </a:lnTo>
                      <a:lnTo>
                        <a:pt x="124" y="144"/>
                      </a:lnTo>
                      <a:lnTo>
                        <a:pt x="130" y="146"/>
                      </a:lnTo>
                      <a:lnTo>
                        <a:pt x="134" y="142"/>
                      </a:lnTo>
                      <a:lnTo>
                        <a:pt x="136" y="140"/>
                      </a:lnTo>
                      <a:lnTo>
                        <a:pt x="142" y="140"/>
                      </a:lnTo>
                      <a:lnTo>
                        <a:pt x="144" y="136"/>
                      </a:lnTo>
                      <a:lnTo>
                        <a:pt x="144" y="134"/>
                      </a:lnTo>
                      <a:lnTo>
                        <a:pt x="146" y="132"/>
                      </a:lnTo>
                      <a:lnTo>
                        <a:pt x="144" y="130"/>
                      </a:lnTo>
                      <a:lnTo>
                        <a:pt x="144" y="128"/>
                      </a:lnTo>
                      <a:lnTo>
                        <a:pt x="144" y="126"/>
                      </a:lnTo>
                      <a:lnTo>
                        <a:pt x="142" y="126"/>
                      </a:lnTo>
                      <a:lnTo>
                        <a:pt x="144" y="124"/>
                      </a:lnTo>
                      <a:lnTo>
                        <a:pt x="146" y="124"/>
                      </a:lnTo>
                      <a:lnTo>
                        <a:pt x="148" y="124"/>
                      </a:lnTo>
                      <a:lnTo>
                        <a:pt x="150" y="124"/>
                      </a:lnTo>
                      <a:lnTo>
                        <a:pt x="152" y="122"/>
                      </a:lnTo>
                      <a:lnTo>
                        <a:pt x="152" y="120"/>
                      </a:lnTo>
                      <a:lnTo>
                        <a:pt x="154" y="120"/>
                      </a:lnTo>
                      <a:lnTo>
                        <a:pt x="156" y="118"/>
                      </a:lnTo>
                      <a:lnTo>
                        <a:pt x="160" y="116"/>
                      </a:lnTo>
                      <a:lnTo>
                        <a:pt x="162" y="116"/>
                      </a:lnTo>
                      <a:lnTo>
                        <a:pt x="164" y="116"/>
                      </a:lnTo>
                      <a:lnTo>
                        <a:pt x="166" y="116"/>
                      </a:lnTo>
                      <a:lnTo>
                        <a:pt x="170" y="120"/>
                      </a:lnTo>
                      <a:lnTo>
                        <a:pt x="172" y="116"/>
                      </a:lnTo>
                      <a:lnTo>
                        <a:pt x="174" y="112"/>
                      </a:lnTo>
                      <a:lnTo>
                        <a:pt x="176" y="112"/>
                      </a:lnTo>
                      <a:lnTo>
                        <a:pt x="180" y="114"/>
                      </a:lnTo>
                      <a:lnTo>
                        <a:pt x="184" y="112"/>
                      </a:lnTo>
                      <a:lnTo>
                        <a:pt x="184" y="116"/>
                      </a:lnTo>
                      <a:lnTo>
                        <a:pt x="176" y="120"/>
                      </a:lnTo>
                      <a:lnTo>
                        <a:pt x="172" y="124"/>
                      </a:lnTo>
                      <a:lnTo>
                        <a:pt x="172" y="126"/>
                      </a:lnTo>
                      <a:lnTo>
                        <a:pt x="172" y="128"/>
                      </a:lnTo>
                      <a:lnTo>
                        <a:pt x="172" y="130"/>
                      </a:lnTo>
                      <a:lnTo>
                        <a:pt x="170" y="130"/>
                      </a:lnTo>
                      <a:lnTo>
                        <a:pt x="170" y="132"/>
                      </a:lnTo>
                      <a:lnTo>
                        <a:pt x="170" y="134"/>
                      </a:lnTo>
                      <a:lnTo>
                        <a:pt x="172" y="134"/>
                      </a:lnTo>
                      <a:lnTo>
                        <a:pt x="172" y="136"/>
                      </a:lnTo>
                      <a:lnTo>
                        <a:pt x="172" y="140"/>
                      </a:lnTo>
                      <a:lnTo>
                        <a:pt x="172" y="142"/>
                      </a:lnTo>
                      <a:lnTo>
                        <a:pt x="168" y="146"/>
                      </a:lnTo>
                      <a:lnTo>
                        <a:pt x="168" y="148"/>
                      </a:lnTo>
                      <a:lnTo>
                        <a:pt x="168" y="152"/>
                      </a:lnTo>
                      <a:lnTo>
                        <a:pt x="168" y="150"/>
                      </a:lnTo>
                      <a:lnTo>
                        <a:pt x="170" y="150"/>
                      </a:lnTo>
                      <a:lnTo>
                        <a:pt x="170" y="148"/>
                      </a:lnTo>
                      <a:lnTo>
                        <a:pt x="170" y="146"/>
                      </a:lnTo>
                      <a:lnTo>
                        <a:pt x="172" y="146"/>
                      </a:lnTo>
                      <a:lnTo>
                        <a:pt x="172" y="144"/>
                      </a:lnTo>
                      <a:lnTo>
                        <a:pt x="174" y="144"/>
                      </a:lnTo>
                      <a:lnTo>
                        <a:pt x="174" y="142"/>
                      </a:lnTo>
                      <a:lnTo>
                        <a:pt x="176" y="142"/>
                      </a:lnTo>
                      <a:lnTo>
                        <a:pt x="178" y="142"/>
                      </a:lnTo>
                      <a:lnTo>
                        <a:pt x="178" y="136"/>
                      </a:lnTo>
                      <a:lnTo>
                        <a:pt x="182" y="134"/>
                      </a:lnTo>
                      <a:lnTo>
                        <a:pt x="184" y="132"/>
                      </a:lnTo>
                      <a:lnTo>
                        <a:pt x="184" y="134"/>
                      </a:lnTo>
                      <a:lnTo>
                        <a:pt x="186" y="134"/>
                      </a:lnTo>
                      <a:lnTo>
                        <a:pt x="188" y="134"/>
                      </a:lnTo>
                      <a:lnTo>
                        <a:pt x="188" y="132"/>
                      </a:lnTo>
                      <a:lnTo>
                        <a:pt x="188" y="130"/>
                      </a:lnTo>
                      <a:lnTo>
                        <a:pt x="188" y="128"/>
                      </a:lnTo>
                      <a:lnTo>
                        <a:pt x="188" y="126"/>
                      </a:lnTo>
                      <a:lnTo>
                        <a:pt x="192" y="126"/>
                      </a:lnTo>
                      <a:lnTo>
                        <a:pt x="188" y="122"/>
                      </a:lnTo>
                      <a:lnTo>
                        <a:pt x="192" y="118"/>
                      </a:lnTo>
                      <a:lnTo>
                        <a:pt x="192" y="114"/>
                      </a:lnTo>
                      <a:lnTo>
                        <a:pt x="194" y="112"/>
                      </a:lnTo>
                      <a:lnTo>
                        <a:pt x="194" y="110"/>
                      </a:lnTo>
                      <a:lnTo>
                        <a:pt x="190" y="106"/>
                      </a:lnTo>
                      <a:lnTo>
                        <a:pt x="188" y="102"/>
                      </a:lnTo>
                      <a:lnTo>
                        <a:pt x="192" y="100"/>
                      </a:lnTo>
                      <a:lnTo>
                        <a:pt x="194" y="100"/>
                      </a:lnTo>
                      <a:lnTo>
                        <a:pt x="196" y="100"/>
                      </a:lnTo>
                      <a:lnTo>
                        <a:pt x="196" y="104"/>
                      </a:lnTo>
                      <a:lnTo>
                        <a:pt x="198" y="104"/>
                      </a:lnTo>
                      <a:lnTo>
                        <a:pt x="200" y="102"/>
                      </a:lnTo>
                      <a:lnTo>
                        <a:pt x="198" y="98"/>
                      </a:lnTo>
                      <a:lnTo>
                        <a:pt x="194" y="96"/>
                      </a:lnTo>
                      <a:lnTo>
                        <a:pt x="196" y="92"/>
                      </a:lnTo>
                      <a:lnTo>
                        <a:pt x="200" y="96"/>
                      </a:lnTo>
                      <a:close/>
                      <a:moveTo>
                        <a:pt x="78" y="222"/>
                      </a:moveTo>
                      <a:lnTo>
                        <a:pt x="76" y="222"/>
                      </a:lnTo>
                      <a:lnTo>
                        <a:pt x="74" y="222"/>
                      </a:lnTo>
                      <a:lnTo>
                        <a:pt x="72" y="224"/>
                      </a:lnTo>
                      <a:lnTo>
                        <a:pt x="72" y="226"/>
                      </a:lnTo>
                      <a:lnTo>
                        <a:pt x="70" y="228"/>
                      </a:lnTo>
                      <a:lnTo>
                        <a:pt x="70" y="230"/>
                      </a:lnTo>
                      <a:lnTo>
                        <a:pt x="70" y="232"/>
                      </a:lnTo>
                      <a:lnTo>
                        <a:pt x="72" y="232"/>
                      </a:lnTo>
                      <a:lnTo>
                        <a:pt x="74" y="230"/>
                      </a:lnTo>
                      <a:lnTo>
                        <a:pt x="74" y="228"/>
                      </a:lnTo>
                      <a:lnTo>
                        <a:pt x="76" y="228"/>
                      </a:lnTo>
                      <a:lnTo>
                        <a:pt x="78" y="228"/>
                      </a:lnTo>
                      <a:lnTo>
                        <a:pt x="80" y="228"/>
                      </a:lnTo>
                      <a:lnTo>
                        <a:pt x="80" y="226"/>
                      </a:lnTo>
                      <a:lnTo>
                        <a:pt x="78" y="224"/>
                      </a:lnTo>
                      <a:lnTo>
                        <a:pt x="78" y="222"/>
                      </a:lnTo>
                      <a:close/>
                      <a:moveTo>
                        <a:pt x="68" y="246"/>
                      </a:moveTo>
                      <a:lnTo>
                        <a:pt x="68" y="246"/>
                      </a:lnTo>
                      <a:lnTo>
                        <a:pt x="66" y="248"/>
                      </a:lnTo>
                      <a:lnTo>
                        <a:pt x="66" y="250"/>
                      </a:lnTo>
                      <a:lnTo>
                        <a:pt x="66" y="252"/>
                      </a:lnTo>
                      <a:lnTo>
                        <a:pt x="64" y="252"/>
                      </a:lnTo>
                      <a:lnTo>
                        <a:pt x="64" y="254"/>
                      </a:lnTo>
                      <a:lnTo>
                        <a:pt x="64" y="256"/>
                      </a:lnTo>
                      <a:lnTo>
                        <a:pt x="64" y="258"/>
                      </a:lnTo>
                      <a:lnTo>
                        <a:pt x="66" y="258"/>
                      </a:lnTo>
                      <a:lnTo>
                        <a:pt x="68" y="258"/>
                      </a:lnTo>
                      <a:lnTo>
                        <a:pt x="70" y="258"/>
                      </a:lnTo>
                      <a:lnTo>
                        <a:pt x="70" y="256"/>
                      </a:lnTo>
                      <a:lnTo>
                        <a:pt x="70" y="254"/>
                      </a:lnTo>
                      <a:lnTo>
                        <a:pt x="68" y="252"/>
                      </a:lnTo>
                      <a:lnTo>
                        <a:pt x="72" y="252"/>
                      </a:lnTo>
                      <a:lnTo>
                        <a:pt x="76" y="248"/>
                      </a:lnTo>
                      <a:lnTo>
                        <a:pt x="74" y="246"/>
                      </a:lnTo>
                      <a:lnTo>
                        <a:pt x="72" y="244"/>
                      </a:lnTo>
                      <a:lnTo>
                        <a:pt x="70" y="242"/>
                      </a:lnTo>
                      <a:lnTo>
                        <a:pt x="68" y="246"/>
                      </a:lnTo>
                      <a:close/>
                      <a:moveTo>
                        <a:pt x="52" y="280"/>
                      </a:moveTo>
                      <a:lnTo>
                        <a:pt x="54" y="278"/>
                      </a:lnTo>
                      <a:lnTo>
                        <a:pt x="56" y="278"/>
                      </a:lnTo>
                      <a:lnTo>
                        <a:pt x="58" y="274"/>
                      </a:lnTo>
                      <a:lnTo>
                        <a:pt x="62" y="274"/>
                      </a:lnTo>
                      <a:lnTo>
                        <a:pt x="60" y="268"/>
                      </a:lnTo>
                      <a:lnTo>
                        <a:pt x="58" y="270"/>
                      </a:lnTo>
                      <a:lnTo>
                        <a:pt x="54" y="272"/>
                      </a:lnTo>
                      <a:lnTo>
                        <a:pt x="52" y="274"/>
                      </a:lnTo>
                      <a:lnTo>
                        <a:pt x="52" y="276"/>
                      </a:lnTo>
                      <a:lnTo>
                        <a:pt x="52" y="278"/>
                      </a:lnTo>
                      <a:lnTo>
                        <a:pt x="52" y="280"/>
                      </a:lnTo>
                      <a:close/>
                      <a:moveTo>
                        <a:pt x="56" y="306"/>
                      </a:moveTo>
                      <a:lnTo>
                        <a:pt x="56" y="304"/>
                      </a:lnTo>
                      <a:lnTo>
                        <a:pt x="56" y="300"/>
                      </a:lnTo>
                      <a:lnTo>
                        <a:pt x="52" y="298"/>
                      </a:lnTo>
                      <a:lnTo>
                        <a:pt x="56" y="296"/>
                      </a:lnTo>
                      <a:lnTo>
                        <a:pt x="54" y="292"/>
                      </a:lnTo>
                      <a:lnTo>
                        <a:pt x="58" y="292"/>
                      </a:lnTo>
                      <a:lnTo>
                        <a:pt x="58" y="288"/>
                      </a:lnTo>
                      <a:lnTo>
                        <a:pt x="54" y="288"/>
                      </a:lnTo>
                      <a:lnTo>
                        <a:pt x="52" y="282"/>
                      </a:lnTo>
                      <a:lnTo>
                        <a:pt x="48" y="282"/>
                      </a:lnTo>
                      <a:lnTo>
                        <a:pt x="46" y="286"/>
                      </a:lnTo>
                      <a:lnTo>
                        <a:pt x="44" y="286"/>
                      </a:lnTo>
                      <a:lnTo>
                        <a:pt x="42" y="288"/>
                      </a:lnTo>
                      <a:lnTo>
                        <a:pt x="40" y="288"/>
                      </a:lnTo>
                      <a:lnTo>
                        <a:pt x="38" y="286"/>
                      </a:lnTo>
                      <a:lnTo>
                        <a:pt x="36" y="286"/>
                      </a:lnTo>
                      <a:lnTo>
                        <a:pt x="34" y="288"/>
                      </a:lnTo>
                      <a:lnTo>
                        <a:pt x="32" y="288"/>
                      </a:lnTo>
                      <a:lnTo>
                        <a:pt x="32" y="290"/>
                      </a:lnTo>
                      <a:lnTo>
                        <a:pt x="34" y="290"/>
                      </a:lnTo>
                      <a:lnTo>
                        <a:pt x="34" y="292"/>
                      </a:lnTo>
                      <a:lnTo>
                        <a:pt x="32" y="294"/>
                      </a:lnTo>
                      <a:lnTo>
                        <a:pt x="32" y="296"/>
                      </a:lnTo>
                      <a:lnTo>
                        <a:pt x="34" y="302"/>
                      </a:lnTo>
                      <a:lnTo>
                        <a:pt x="38" y="306"/>
                      </a:lnTo>
                      <a:lnTo>
                        <a:pt x="38" y="308"/>
                      </a:lnTo>
                      <a:lnTo>
                        <a:pt x="36" y="308"/>
                      </a:lnTo>
                      <a:lnTo>
                        <a:pt x="38" y="310"/>
                      </a:lnTo>
                      <a:lnTo>
                        <a:pt x="40" y="312"/>
                      </a:lnTo>
                      <a:lnTo>
                        <a:pt x="44" y="312"/>
                      </a:lnTo>
                      <a:lnTo>
                        <a:pt x="46" y="312"/>
                      </a:lnTo>
                      <a:lnTo>
                        <a:pt x="46" y="314"/>
                      </a:lnTo>
                      <a:lnTo>
                        <a:pt x="48" y="314"/>
                      </a:lnTo>
                      <a:lnTo>
                        <a:pt x="48" y="316"/>
                      </a:lnTo>
                      <a:lnTo>
                        <a:pt x="48" y="318"/>
                      </a:lnTo>
                      <a:lnTo>
                        <a:pt x="50" y="318"/>
                      </a:lnTo>
                      <a:lnTo>
                        <a:pt x="50" y="316"/>
                      </a:lnTo>
                      <a:lnTo>
                        <a:pt x="52" y="316"/>
                      </a:lnTo>
                      <a:lnTo>
                        <a:pt x="52" y="314"/>
                      </a:lnTo>
                      <a:lnTo>
                        <a:pt x="52" y="312"/>
                      </a:lnTo>
                      <a:lnTo>
                        <a:pt x="52" y="310"/>
                      </a:lnTo>
                      <a:lnTo>
                        <a:pt x="52" y="308"/>
                      </a:lnTo>
                      <a:lnTo>
                        <a:pt x="56" y="306"/>
                      </a:lnTo>
                      <a:close/>
                      <a:moveTo>
                        <a:pt x="68" y="334"/>
                      </a:moveTo>
                      <a:lnTo>
                        <a:pt x="68" y="334"/>
                      </a:lnTo>
                      <a:lnTo>
                        <a:pt x="70" y="334"/>
                      </a:lnTo>
                      <a:lnTo>
                        <a:pt x="72" y="334"/>
                      </a:lnTo>
                      <a:lnTo>
                        <a:pt x="70" y="330"/>
                      </a:lnTo>
                      <a:lnTo>
                        <a:pt x="72" y="328"/>
                      </a:lnTo>
                      <a:lnTo>
                        <a:pt x="72" y="326"/>
                      </a:lnTo>
                      <a:lnTo>
                        <a:pt x="70" y="326"/>
                      </a:lnTo>
                      <a:lnTo>
                        <a:pt x="68" y="326"/>
                      </a:lnTo>
                      <a:lnTo>
                        <a:pt x="68" y="324"/>
                      </a:lnTo>
                      <a:lnTo>
                        <a:pt x="66" y="324"/>
                      </a:lnTo>
                      <a:lnTo>
                        <a:pt x="64" y="324"/>
                      </a:lnTo>
                      <a:lnTo>
                        <a:pt x="64" y="326"/>
                      </a:lnTo>
                      <a:lnTo>
                        <a:pt x="64" y="324"/>
                      </a:lnTo>
                      <a:lnTo>
                        <a:pt x="64" y="322"/>
                      </a:lnTo>
                      <a:lnTo>
                        <a:pt x="60" y="320"/>
                      </a:lnTo>
                      <a:lnTo>
                        <a:pt x="68" y="320"/>
                      </a:lnTo>
                      <a:lnTo>
                        <a:pt x="70" y="316"/>
                      </a:lnTo>
                      <a:lnTo>
                        <a:pt x="68" y="316"/>
                      </a:lnTo>
                      <a:lnTo>
                        <a:pt x="66" y="316"/>
                      </a:lnTo>
                      <a:lnTo>
                        <a:pt x="68" y="316"/>
                      </a:lnTo>
                      <a:lnTo>
                        <a:pt x="68" y="314"/>
                      </a:lnTo>
                      <a:lnTo>
                        <a:pt x="74" y="314"/>
                      </a:lnTo>
                      <a:lnTo>
                        <a:pt x="72" y="312"/>
                      </a:lnTo>
                      <a:lnTo>
                        <a:pt x="68" y="310"/>
                      </a:lnTo>
                      <a:lnTo>
                        <a:pt x="62" y="306"/>
                      </a:lnTo>
                      <a:lnTo>
                        <a:pt x="60" y="308"/>
                      </a:lnTo>
                      <a:lnTo>
                        <a:pt x="58" y="310"/>
                      </a:lnTo>
                      <a:lnTo>
                        <a:pt x="58" y="316"/>
                      </a:lnTo>
                      <a:lnTo>
                        <a:pt x="56" y="324"/>
                      </a:lnTo>
                      <a:lnTo>
                        <a:pt x="60" y="326"/>
                      </a:lnTo>
                      <a:lnTo>
                        <a:pt x="60" y="330"/>
                      </a:lnTo>
                      <a:lnTo>
                        <a:pt x="62" y="332"/>
                      </a:lnTo>
                      <a:lnTo>
                        <a:pt x="62" y="328"/>
                      </a:lnTo>
                      <a:lnTo>
                        <a:pt x="68" y="330"/>
                      </a:lnTo>
                      <a:lnTo>
                        <a:pt x="68" y="332"/>
                      </a:lnTo>
                      <a:lnTo>
                        <a:pt x="68" y="334"/>
                      </a:lnTo>
                      <a:close/>
                      <a:moveTo>
                        <a:pt x="72" y="352"/>
                      </a:moveTo>
                      <a:lnTo>
                        <a:pt x="74" y="352"/>
                      </a:lnTo>
                      <a:lnTo>
                        <a:pt x="74" y="354"/>
                      </a:lnTo>
                      <a:lnTo>
                        <a:pt x="76" y="354"/>
                      </a:lnTo>
                      <a:lnTo>
                        <a:pt x="78" y="354"/>
                      </a:lnTo>
                      <a:lnTo>
                        <a:pt x="80" y="354"/>
                      </a:lnTo>
                      <a:lnTo>
                        <a:pt x="80" y="352"/>
                      </a:lnTo>
                      <a:lnTo>
                        <a:pt x="82" y="352"/>
                      </a:lnTo>
                      <a:lnTo>
                        <a:pt x="86" y="350"/>
                      </a:lnTo>
                      <a:lnTo>
                        <a:pt x="80" y="346"/>
                      </a:lnTo>
                      <a:lnTo>
                        <a:pt x="76" y="344"/>
                      </a:lnTo>
                      <a:lnTo>
                        <a:pt x="72" y="344"/>
                      </a:lnTo>
                      <a:lnTo>
                        <a:pt x="74" y="348"/>
                      </a:lnTo>
                      <a:lnTo>
                        <a:pt x="72" y="352"/>
                      </a:lnTo>
                      <a:close/>
                      <a:moveTo>
                        <a:pt x="82" y="320"/>
                      </a:moveTo>
                      <a:lnTo>
                        <a:pt x="82" y="316"/>
                      </a:lnTo>
                      <a:lnTo>
                        <a:pt x="80" y="320"/>
                      </a:lnTo>
                      <a:lnTo>
                        <a:pt x="80" y="326"/>
                      </a:lnTo>
                      <a:lnTo>
                        <a:pt x="78" y="324"/>
                      </a:lnTo>
                      <a:lnTo>
                        <a:pt x="76" y="324"/>
                      </a:lnTo>
                      <a:lnTo>
                        <a:pt x="74" y="324"/>
                      </a:lnTo>
                      <a:lnTo>
                        <a:pt x="72" y="324"/>
                      </a:lnTo>
                      <a:lnTo>
                        <a:pt x="72" y="326"/>
                      </a:lnTo>
                      <a:lnTo>
                        <a:pt x="74" y="326"/>
                      </a:lnTo>
                      <a:lnTo>
                        <a:pt x="74" y="328"/>
                      </a:lnTo>
                      <a:lnTo>
                        <a:pt x="78" y="328"/>
                      </a:lnTo>
                      <a:lnTo>
                        <a:pt x="82" y="328"/>
                      </a:lnTo>
                      <a:lnTo>
                        <a:pt x="86" y="330"/>
                      </a:lnTo>
                      <a:lnTo>
                        <a:pt x="86" y="326"/>
                      </a:lnTo>
                      <a:lnTo>
                        <a:pt x="86" y="322"/>
                      </a:lnTo>
                      <a:lnTo>
                        <a:pt x="82" y="320"/>
                      </a:lnTo>
                      <a:close/>
                      <a:moveTo>
                        <a:pt x="174" y="362"/>
                      </a:moveTo>
                      <a:lnTo>
                        <a:pt x="176" y="362"/>
                      </a:lnTo>
                      <a:lnTo>
                        <a:pt x="178" y="362"/>
                      </a:lnTo>
                      <a:lnTo>
                        <a:pt x="176" y="362"/>
                      </a:lnTo>
                      <a:lnTo>
                        <a:pt x="176" y="360"/>
                      </a:lnTo>
                      <a:lnTo>
                        <a:pt x="174" y="360"/>
                      </a:lnTo>
                      <a:lnTo>
                        <a:pt x="172" y="358"/>
                      </a:lnTo>
                      <a:lnTo>
                        <a:pt x="170" y="356"/>
                      </a:lnTo>
                      <a:lnTo>
                        <a:pt x="168" y="354"/>
                      </a:lnTo>
                      <a:lnTo>
                        <a:pt x="166" y="356"/>
                      </a:lnTo>
                      <a:lnTo>
                        <a:pt x="170" y="358"/>
                      </a:lnTo>
                      <a:lnTo>
                        <a:pt x="172" y="360"/>
                      </a:lnTo>
                      <a:lnTo>
                        <a:pt x="170" y="360"/>
                      </a:lnTo>
                      <a:lnTo>
                        <a:pt x="168" y="364"/>
                      </a:lnTo>
                      <a:lnTo>
                        <a:pt x="164" y="364"/>
                      </a:lnTo>
                      <a:lnTo>
                        <a:pt x="160" y="364"/>
                      </a:lnTo>
                      <a:lnTo>
                        <a:pt x="156" y="364"/>
                      </a:lnTo>
                      <a:lnTo>
                        <a:pt x="156" y="366"/>
                      </a:lnTo>
                      <a:lnTo>
                        <a:pt x="154" y="366"/>
                      </a:lnTo>
                      <a:lnTo>
                        <a:pt x="152" y="366"/>
                      </a:lnTo>
                      <a:lnTo>
                        <a:pt x="152" y="364"/>
                      </a:lnTo>
                      <a:lnTo>
                        <a:pt x="150" y="364"/>
                      </a:lnTo>
                      <a:lnTo>
                        <a:pt x="150" y="362"/>
                      </a:lnTo>
                      <a:lnTo>
                        <a:pt x="150" y="360"/>
                      </a:lnTo>
                      <a:lnTo>
                        <a:pt x="148" y="360"/>
                      </a:lnTo>
                      <a:lnTo>
                        <a:pt x="146" y="360"/>
                      </a:lnTo>
                      <a:lnTo>
                        <a:pt x="146" y="358"/>
                      </a:lnTo>
                      <a:lnTo>
                        <a:pt x="146" y="356"/>
                      </a:lnTo>
                      <a:lnTo>
                        <a:pt x="146" y="354"/>
                      </a:lnTo>
                      <a:lnTo>
                        <a:pt x="144" y="354"/>
                      </a:lnTo>
                      <a:lnTo>
                        <a:pt x="142" y="354"/>
                      </a:lnTo>
                      <a:lnTo>
                        <a:pt x="140" y="354"/>
                      </a:lnTo>
                      <a:lnTo>
                        <a:pt x="138" y="352"/>
                      </a:lnTo>
                      <a:lnTo>
                        <a:pt x="136" y="350"/>
                      </a:lnTo>
                      <a:lnTo>
                        <a:pt x="130" y="348"/>
                      </a:lnTo>
                      <a:lnTo>
                        <a:pt x="124" y="344"/>
                      </a:lnTo>
                      <a:lnTo>
                        <a:pt x="120" y="342"/>
                      </a:lnTo>
                      <a:lnTo>
                        <a:pt x="120" y="340"/>
                      </a:lnTo>
                      <a:lnTo>
                        <a:pt x="112" y="338"/>
                      </a:lnTo>
                      <a:lnTo>
                        <a:pt x="110" y="338"/>
                      </a:lnTo>
                      <a:lnTo>
                        <a:pt x="110" y="336"/>
                      </a:lnTo>
                      <a:lnTo>
                        <a:pt x="110" y="334"/>
                      </a:lnTo>
                      <a:lnTo>
                        <a:pt x="108" y="334"/>
                      </a:lnTo>
                      <a:lnTo>
                        <a:pt x="108" y="336"/>
                      </a:lnTo>
                      <a:lnTo>
                        <a:pt x="108" y="340"/>
                      </a:lnTo>
                      <a:lnTo>
                        <a:pt x="110" y="342"/>
                      </a:lnTo>
                      <a:lnTo>
                        <a:pt x="108" y="344"/>
                      </a:lnTo>
                      <a:lnTo>
                        <a:pt x="108" y="346"/>
                      </a:lnTo>
                      <a:lnTo>
                        <a:pt x="110" y="350"/>
                      </a:lnTo>
                      <a:lnTo>
                        <a:pt x="112" y="350"/>
                      </a:lnTo>
                      <a:lnTo>
                        <a:pt x="114" y="350"/>
                      </a:lnTo>
                      <a:lnTo>
                        <a:pt x="116" y="350"/>
                      </a:lnTo>
                      <a:lnTo>
                        <a:pt x="118" y="350"/>
                      </a:lnTo>
                      <a:lnTo>
                        <a:pt x="118" y="352"/>
                      </a:lnTo>
                      <a:lnTo>
                        <a:pt x="118" y="354"/>
                      </a:lnTo>
                      <a:lnTo>
                        <a:pt x="118" y="356"/>
                      </a:lnTo>
                      <a:lnTo>
                        <a:pt x="120" y="358"/>
                      </a:lnTo>
                      <a:lnTo>
                        <a:pt x="122" y="358"/>
                      </a:lnTo>
                      <a:lnTo>
                        <a:pt x="122" y="360"/>
                      </a:lnTo>
                      <a:lnTo>
                        <a:pt x="122" y="362"/>
                      </a:lnTo>
                      <a:lnTo>
                        <a:pt x="120" y="362"/>
                      </a:lnTo>
                      <a:lnTo>
                        <a:pt x="120" y="364"/>
                      </a:lnTo>
                      <a:lnTo>
                        <a:pt x="122" y="364"/>
                      </a:lnTo>
                      <a:lnTo>
                        <a:pt x="124" y="364"/>
                      </a:lnTo>
                      <a:lnTo>
                        <a:pt x="130" y="370"/>
                      </a:lnTo>
                      <a:lnTo>
                        <a:pt x="136" y="370"/>
                      </a:lnTo>
                      <a:lnTo>
                        <a:pt x="138" y="370"/>
                      </a:lnTo>
                      <a:lnTo>
                        <a:pt x="138" y="368"/>
                      </a:lnTo>
                      <a:lnTo>
                        <a:pt x="136" y="368"/>
                      </a:lnTo>
                      <a:lnTo>
                        <a:pt x="134" y="366"/>
                      </a:lnTo>
                      <a:lnTo>
                        <a:pt x="132" y="366"/>
                      </a:lnTo>
                      <a:lnTo>
                        <a:pt x="132" y="364"/>
                      </a:lnTo>
                      <a:lnTo>
                        <a:pt x="138" y="364"/>
                      </a:lnTo>
                      <a:lnTo>
                        <a:pt x="146" y="368"/>
                      </a:lnTo>
                      <a:lnTo>
                        <a:pt x="148" y="372"/>
                      </a:lnTo>
                      <a:lnTo>
                        <a:pt x="154" y="376"/>
                      </a:lnTo>
                      <a:lnTo>
                        <a:pt x="160" y="378"/>
                      </a:lnTo>
                      <a:lnTo>
                        <a:pt x="168" y="382"/>
                      </a:lnTo>
                      <a:lnTo>
                        <a:pt x="166" y="380"/>
                      </a:lnTo>
                      <a:lnTo>
                        <a:pt x="170" y="380"/>
                      </a:lnTo>
                      <a:lnTo>
                        <a:pt x="170" y="378"/>
                      </a:lnTo>
                      <a:lnTo>
                        <a:pt x="170" y="376"/>
                      </a:lnTo>
                      <a:lnTo>
                        <a:pt x="168" y="376"/>
                      </a:lnTo>
                      <a:lnTo>
                        <a:pt x="166" y="376"/>
                      </a:lnTo>
                      <a:lnTo>
                        <a:pt x="164" y="374"/>
                      </a:lnTo>
                      <a:lnTo>
                        <a:pt x="162" y="374"/>
                      </a:lnTo>
                      <a:lnTo>
                        <a:pt x="160" y="374"/>
                      </a:lnTo>
                      <a:lnTo>
                        <a:pt x="158" y="374"/>
                      </a:lnTo>
                      <a:lnTo>
                        <a:pt x="158" y="372"/>
                      </a:lnTo>
                      <a:lnTo>
                        <a:pt x="156" y="370"/>
                      </a:lnTo>
                      <a:lnTo>
                        <a:pt x="154" y="368"/>
                      </a:lnTo>
                      <a:lnTo>
                        <a:pt x="156" y="364"/>
                      </a:lnTo>
                      <a:lnTo>
                        <a:pt x="162" y="364"/>
                      </a:lnTo>
                      <a:lnTo>
                        <a:pt x="166" y="366"/>
                      </a:lnTo>
                      <a:lnTo>
                        <a:pt x="168" y="366"/>
                      </a:lnTo>
                      <a:lnTo>
                        <a:pt x="168" y="364"/>
                      </a:lnTo>
                      <a:lnTo>
                        <a:pt x="170" y="364"/>
                      </a:lnTo>
                      <a:lnTo>
                        <a:pt x="172" y="362"/>
                      </a:lnTo>
                      <a:lnTo>
                        <a:pt x="174" y="362"/>
                      </a:lnTo>
                      <a:close/>
                      <a:moveTo>
                        <a:pt x="182" y="426"/>
                      </a:moveTo>
                      <a:lnTo>
                        <a:pt x="182" y="424"/>
                      </a:lnTo>
                      <a:lnTo>
                        <a:pt x="180" y="424"/>
                      </a:lnTo>
                      <a:lnTo>
                        <a:pt x="180" y="422"/>
                      </a:lnTo>
                      <a:lnTo>
                        <a:pt x="182" y="420"/>
                      </a:lnTo>
                      <a:lnTo>
                        <a:pt x="176" y="416"/>
                      </a:lnTo>
                      <a:lnTo>
                        <a:pt x="170" y="410"/>
                      </a:lnTo>
                      <a:lnTo>
                        <a:pt x="162" y="404"/>
                      </a:lnTo>
                      <a:lnTo>
                        <a:pt x="156" y="404"/>
                      </a:lnTo>
                      <a:lnTo>
                        <a:pt x="154" y="400"/>
                      </a:lnTo>
                      <a:lnTo>
                        <a:pt x="152" y="394"/>
                      </a:lnTo>
                      <a:lnTo>
                        <a:pt x="148" y="390"/>
                      </a:lnTo>
                      <a:lnTo>
                        <a:pt x="142" y="382"/>
                      </a:lnTo>
                      <a:lnTo>
                        <a:pt x="138" y="380"/>
                      </a:lnTo>
                      <a:lnTo>
                        <a:pt x="138" y="378"/>
                      </a:lnTo>
                      <a:lnTo>
                        <a:pt x="138" y="376"/>
                      </a:lnTo>
                      <a:lnTo>
                        <a:pt x="136" y="376"/>
                      </a:lnTo>
                      <a:lnTo>
                        <a:pt x="134" y="376"/>
                      </a:lnTo>
                      <a:lnTo>
                        <a:pt x="134" y="378"/>
                      </a:lnTo>
                      <a:lnTo>
                        <a:pt x="134" y="384"/>
                      </a:lnTo>
                      <a:lnTo>
                        <a:pt x="136" y="388"/>
                      </a:lnTo>
                      <a:lnTo>
                        <a:pt x="134" y="390"/>
                      </a:lnTo>
                      <a:lnTo>
                        <a:pt x="134" y="392"/>
                      </a:lnTo>
                      <a:lnTo>
                        <a:pt x="132" y="392"/>
                      </a:lnTo>
                      <a:lnTo>
                        <a:pt x="130" y="392"/>
                      </a:lnTo>
                      <a:lnTo>
                        <a:pt x="128" y="392"/>
                      </a:lnTo>
                      <a:lnTo>
                        <a:pt x="126" y="392"/>
                      </a:lnTo>
                      <a:lnTo>
                        <a:pt x="126" y="390"/>
                      </a:lnTo>
                      <a:lnTo>
                        <a:pt x="124" y="388"/>
                      </a:lnTo>
                      <a:lnTo>
                        <a:pt x="122" y="386"/>
                      </a:lnTo>
                      <a:lnTo>
                        <a:pt x="120" y="388"/>
                      </a:lnTo>
                      <a:lnTo>
                        <a:pt x="114" y="380"/>
                      </a:lnTo>
                      <a:lnTo>
                        <a:pt x="112" y="378"/>
                      </a:lnTo>
                      <a:lnTo>
                        <a:pt x="114" y="376"/>
                      </a:lnTo>
                      <a:lnTo>
                        <a:pt x="118" y="376"/>
                      </a:lnTo>
                      <a:lnTo>
                        <a:pt x="118" y="374"/>
                      </a:lnTo>
                      <a:lnTo>
                        <a:pt x="118" y="372"/>
                      </a:lnTo>
                      <a:lnTo>
                        <a:pt x="116" y="372"/>
                      </a:lnTo>
                      <a:lnTo>
                        <a:pt x="114" y="372"/>
                      </a:lnTo>
                      <a:lnTo>
                        <a:pt x="112" y="372"/>
                      </a:lnTo>
                      <a:lnTo>
                        <a:pt x="110" y="372"/>
                      </a:lnTo>
                      <a:lnTo>
                        <a:pt x="110" y="374"/>
                      </a:lnTo>
                      <a:lnTo>
                        <a:pt x="106" y="370"/>
                      </a:lnTo>
                      <a:lnTo>
                        <a:pt x="104" y="364"/>
                      </a:lnTo>
                      <a:lnTo>
                        <a:pt x="98" y="362"/>
                      </a:lnTo>
                      <a:lnTo>
                        <a:pt x="94" y="364"/>
                      </a:lnTo>
                      <a:lnTo>
                        <a:pt x="98" y="366"/>
                      </a:lnTo>
                      <a:lnTo>
                        <a:pt x="100" y="368"/>
                      </a:lnTo>
                      <a:lnTo>
                        <a:pt x="98" y="370"/>
                      </a:lnTo>
                      <a:lnTo>
                        <a:pt x="94" y="368"/>
                      </a:lnTo>
                      <a:lnTo>
                        <a:pt x="94" y="370"/>
                      </a:lnTo>
                      <a:lnTo>
                        <a:pt x="96" y="374"/>
                      </a:lnTo>
                      <a:lnTo>
                        <a:pt x="94" y="376"/>
                      </a:lnTo>
                      <a:lnTo>
                        <a:pt x="92" y="372"/>
                      </a:lnTo>
                      <a:lnTo>
                        <a:pt x="88" y="368"/>
                      </a:lnTo>
                      <a:lnTo>
                        <a:pt x="86" y="368"/>
                      </a:lnTo>
                      <a:lnTo>
                        <a:pt x="86" y="366"/>
                      </a:lnTo>
                      <a:lnTo>
                        <a:pt x="84" y="366"/>
                      </a:lnTo>
                      <a:lnTo>
                        <a:pt x="82" y="366"/>
                      </a:lnTo>
                      <a:lnTo>
                        <a:pt x="82" y="368"/>
                      </a:lnTo>
                      <a:lnTo>
                        <a:pt x="80" y="370"/>
                      </a:lnTo>
                      <a:lnTo>
                        <a:pt x="78" y="370"/>
                      </a:lnTo>
                      <a:lnTo>
                        <a:pt x="76" y="370"/>
                      </a:lnTo>
                      <a:lnTo>
                        <a:pt x="72" y="374"/>
                      </a:lnTo>
                      <a:lnTo>
                        <a:pt x="68" y="370"/>
                      </a:lnTo>
                      <a:lnTo>
                        <a:pt x="64" y="372"/>
                      </a:lnTo>
                      <a:lnTo>
                        <a:pt x="62" y="370"/>
                      </a:lnTo>
                      <a:lnTo>
                        <a:pt x="58" y="368"/>
                      </a:lnTo>
                      <a:lnTo>
                        <a:pt x="58" y="370"/>
                      </a:lnTo>
                      <a:lnTo>
                        <a:pt x="60" y="370"/>
                      </a:lnTo>
                      <a:lnTo>
                        <a:pt x="60" y="372"/>
                      </a:lnTo>
                      <a:lnTo>
                        <a:pt x="62" y="374"/>
                      </a:lnTo>
                      <a:lnTo>
                        <a:pt x="62" y="376"/>
                      </a:lnTo>
                      <a:lnTo>
                        <a:pt x="66" y="382"/>
                      </a:lnTo>
                      <a:lnTo>
                        <a:pt x="84" y="398"/>
                      </a:lnTo>
                      <a:lnTo>
                        <a:pt x="104" y="412"/>
                      </a:lnTo>
                      <a:lnTo>
                        <a:pt x="106" y="412"/>
                      </a:lnTo>
                      <a:lnTo>
                        <a:pt x="106" y="410"/>
                      </a:lnTo>
                      <a:lnTo>
                        <a:pt x="112" y="414"/>
                      </a:lnTo>
                      <a:lnTo>
                        <a:pt x="120" y="414"/>
                      </a:lnTo>
                      <a:lnTo>
                        <a:pt x="124" y="420"/>
                      </a:lnTo>
                      <a:lnTo>
                        <a:pt x="132" y="424"/>
                      </a:lnTo>
                      <a:lnTo>
                        <a:pt x="138" y="426"/>
                      </a:lnTo>
                      <a:lnTo>
                        <a:pt x="142" y="430"/>
                      </a:lnTo>
                      <a:lnTo>
                        <a:pt x="148" y="432"/>
                      </a:lnTo>
                      <a:lnTo>
                        <a:pt x="148" y="434"/>
                      </a:lnTo>
                      <a:lnTo>
                        <a:pt x="154" y="434"/>
                      </a:lnTo>
                      <a:lnTo>
                        <a:pt x="156" y="434"/>
                      </a:lnTo>
                      <a:lnTo>
                        <a:pt x="160" y="436"/>
                      </a:lnTo>
                      <a:lnTo>
                        <a:pt x="176" y="440"/>
                      </a:lnTo>
                      <a:lnTo>
                        <a:pt x="176" y="438"/>
                      </a:lnTo>
                      <a:lnTo>
                        <a:pt x="174" y="438"/>
                      </a:lnTo>
                      <a:lnTo>
                        <a:pt x="172" y="436"/>
                      </a:lnTo>
                      <a:lnTo>
                        <a:pt x="174" y="436"/>
                      </a:lnTo>
                      <a:lnTo>
                        <a:pt x="174" y="438"/>
                      </a:lnTo>
                      <a:lnTo>
                        <a:pt x="176" y="438"/>
                      </a:lnTo>
                      <a:lnTo>
                        <a:pt x="178" y="436"/>
                      </a:lnTo>
                      <a:lnTo>
                        <a:pt x="180" y="434"/>
                      </a:lnTo>
                      <a:lnTo>
                        <a:pt x="182" y="432"/>
                      </a:lnTo>
                      <a:lnTo>
                        <a:pt x="184" y="430"/>
                      </a:lnTo>
                      <a:lnTo>
                        <a:pt x="186" y="428"/>
                      </a:lnTo>
                      <a:lnTo>
                        <a:pt x="184" y="426"/>
                      </a:lnTo>
                      <a:lnTo>
                        <a:pt x="182" y="426"/>
                      </a:lnTo>
                      <a:close/>
                      <a:moveTo>
                        <a:pt x="202" y="138"/>
                      </a:moveTo>
                      <a:lnTo>
                        <a:pt x="202" y="138"/>
                      </a:lnTo>
                      <a:lnTo>
                        <a:pt x="202" y="140"/>
                      </a:lnTo>
                      <a:lnTo>
                        <a:pt x="204" y="140"/>
                      </a:lnTo>
                      <a:lnTo>
                        <a:pt x="206" y="140"/>
                      </a:lnTo>
                      <a:lnTo>
                        <a:pt x="206" y="138"/>
                      </a:lnTo>
                      <a:lnTo>
                        <a:pt x="204" y="138"/>
                      </a:lnTo>
                      <a:lnTo>
                        <a:pt x="202" y="138"/>
                      </a:lnTo>
                      <a:close/>
                      <a:moveTo>
                        <a:pt x="208" y="140"/>
                      </a:moveTo>
                      <a:lnTo>
                        <a:pt x="208" y="140"/>
                      </a:lnTo>
                      <a:lnTo>
                        <a:pt x="210" y="140"/>
                      </a:lnTo>
                      <a:lnTo>
                        <a:pt x="208" y="140"/>
                      </a:lnTo>
                      <a:close/>
                      <a:moveTo>
                        <a:pt x="192" y="128"/>
                      </a:moveTo>
                      <a:lnTo>
                        <a:pt x="192" y="128"/>
                      </a:lnTo>
                      <a:lnTo>
                        <a:pt x="192" y="130"/>
                      </a:lnTo>
                      <a:lnTo>
                        <a:pt x="194" y="130"/>
                      </a:lnTo>
                      <a:lnTo>
                        <a:pt x="194" y="128"/>
                      </a:lnTo>
                      <a:lnTo>
                        <a:pt x="192" y="128"/>
                      </a:lnTo>
                      <a:close/>
                      <a:moveTo>
                        <a:pt x="214" y="140"/>
                      </a:moveTo>
                      <a:lnTo>
                        <a:pt x="214" y="140"/>
                      </a:lnTo>
                      <a:close/>
                      <a:moveTo>
                        <a:pt x="218" y="136"/>
                      </a:moveTo>
                      <a:lnTo>
                        <a:pt x="216" y="136"/>
                      </a:lnTo>
                      <a:lnTo>
                        <a:pt x="216" y="138"/>
                      </a:lnTo>
                      <a:lnTo>
                        <a:pt x="218" y="138"/>
                      </a:lnTo>
                      <a:lnTo>
                        <a:pt x="220" y="138"/>
                      </a:lnTo>
                      <a:lnTo>
                        <a:pt x="220" y="136"/>
                      </a:lnTo>
                      <a:lnTo>
                        <a:pt x="218" y="136"/>
                      </a:lnTo>
                      <a:close/>
                      <a:moveTo>
                        <a:pt x="98" y="326"/>
                      </a:moveTo>
                      <a:lnTo>
                        <a:pt x="96" y="324"/>
                      </a:lnTo>
                      <a:lnTo>
                        <a:pt x="94" y="326"/>
                      </a:lnTo>
                      <a:lnTo>
                        <a:pt x="96" y="328"/>
                      </a:lnTo>
                      <a:lnTo>
                        <a:pt x="94" y="330"/>
                      </a:lnTo>
                      <a:lnTo>
                        <a:pt x="96" y="332"/>
                      </a:lnTo>
                      <a:lnTo>
                        <a:pt x="98" y="334"/>
                      </a:lnTo>
                      <a:lnTo>
                        <a:pt x="96" y="338"/>
                      </a:lnTo>
                      <a:lnTo>
                        <a:pt x="98" y="338"/>
                      </a:lnTo>
                      <a:lnTo>
                        <a:pt x="98" y="336"/>
                      </a:lnTo>
                      <a:lnTo>
                        <a:pt x="98" y="334"/>
                      </a:lnTo>
                      <a:lnTo>
                        <a:pt x="100" y="334"/>
                      </a:lnTo>
                      <a:lnTo>
                        <a:pt x="100" y="336"/>
                      </a:lnTo>
                      <a:lnTo>
                        <a:pt x="100" y="338"/>
                      </a:lnTo>
                      <a:lnTo>
                        <a:pt x="102" y="336"/>
                      </a:lnTo>
                      <a:lnTo>
                        <a:pt x="102" y="338"/>
                      </a:lnTo>
                      <a:lnTo>
                        <a:pt x="104" y="338"/>
                      </a:lnTo>
                      <a:lnTo>
                        <a:pt x="106" y="338"/>
                      </a:lnTo>
                      <a:lnTo>
                        <a:pt x="104" y="336"/>
                      </a:lnTo>
                      <a:lnTo>
                        <a:pt x="104" y="334"/>
                      </a:lnTo>
                      <a:lnTo>
                        <a:pt x="104" y="332"/>
                      </a:lnTo>
                      <a:lnTo>
                        <a:pt x="104" y="330"/>
                      </a:lnTo>
                      <a:lnTo>
                        <a:pt x="102" y="328"/>
                      </a:lnTo>
                      <a:lnTo>
                        <a:pt x="98" y="330"/>
                      </a:lnTo>
                      <a:lnTo>
                        <a:pt x="98" y="328"/>
                      </a:lnTo>
                      <a:lnTo>
                        <a:pt x="98" y="326"/>
                      </a:lnTo>
                      <a:close/>
                      <a:moveTo>
                        <a:pt x="96" y="338"/>
                      </a:moveTo>
                      <a:lnTo>
                        <a:pt x="96" y="338"/>
                      </a:lnTo>
                      <a:close/>
                      <a:moveTo>
                        <a:pt x="80" y="286"/>
                      </a:moveTo>
                      <a:lnTo>
                        <a:pt x="80" y="284"/>
                      </a:lnTo>
                      <a:lnTo>
                        <a:pt x="78" y="284"/>
                      </a:lnTo>
                      <a:lnTo>
                        <a:pt x="76" y="284"/>
                      </a:lnTo>
                      <a:lnTo>
                        <a:pt x="76" y="286"/>
                      </a:lnTo>
                      <a:lnTo>
                        <a:pt x="74" y="286"/>
                      </a:lnTo>
                      <a:lnTo>
                        <a:pt x="72" y="286"/>
                      </a:lnTo>
                      <a:lnTo>
                        <a:pt x="70" y="288"/>
                      </a:lnTo>
                      <a:lnTo>
                        <a:pt x="68" y="288"/>
                      </a:lnTo>
                      <a:lnTo>
                        <a:pt x="66" y="290"/>
                      </a:lnTo>
                      <a:lnTo>
                        <a:pt x="66" y="292"/>
                      </a:lnTo>
                      <a:lnTo>
                        <a:pt x="68" y="294"/>
                      </a:lnTo>
                      <a:lnTo>
                        <a:pt x="70" y="292"/>
                      </a:lnTo>
                      <a:lnTo>
                        <a:pt x="72" y="292"/>
                      </a:lnTo>
                      <a:lnTo>
                        <a:pt x="70" y="296"/>
                      </a:lnTo>
                      <a:lnTo>
                        <a:pt x="72" y="296"/>
                      </a:lnTo>
                      <a:lnTo>
                        <a:pt x="74" y="296"/>
                      </a:lnTo>
                      <a:lnTo>
                        <a:pt x="74" y="298"/>
                      </a:lnTo>
                      <a:lnTo>
                        <a:pt x="72" y="300"/>
                      </a:lnTo>
                      <a:lnTo>
                        <a:pt x="72" y="302"/>
                      </a:lnTo>
                      <a:lnTo>
                        <a:pt x="74" y="300"/>
                      </a:lnTo>
                      <a:lnTo>
                        <a:pt x="76" y="300"/>
                      </a:lnTo>
                      <a:lnTo>
                        <a:pt x="82" y="298"/>
                      </a:lnTo>
                      <a:lnTo>
                        <a:pt x="82" y="296"/>
                      </a:lnTo>
                      <a:lnTo>
                        <a:pt x="82" y="294"/>
                      </a:lnTo>
                      <a:lnTo>
                        <a:pt x="84" y="292"/>
                      </a:lnTo>
                      <a:lnTo>
                        <a:pt x="84" y="290"/>
                      </a:lnTo>
                      <a:lnTo>
                        <a:pt x="82" y="290"/>
                      </a:lnTo>
                      <a:lnTo>
                        <a:pt x="80" y="288"/>
                      </a:lnTo>
                      <a:lnTo>
                        <a:pt x="80" y="286"/>
                      </a:lnTo>
                      <a:close/>
                      <a:moveTo>
                        <a:pt x="166" y="170"/>
                      </a:moveTo>
                      <a:lnTo>
                        <a:pt x="166" y="170"/>
                      </a:lnTo>
                      <a:lnTo>
                        <a:pt x="166" y="164"/>
                      </a:lnTo>
                      <a:lnTo>
                        <a:pt x="164" y="164"/>
                      </a:lnTo>
                      <a:lnTo>
                        <a:pt x="164" y="168"/>
                      </a:lnTo>
                      <a:lnTo>
                        <a:pt x="164" y="170"/>
                      </a:lnTo>
                      <a:lnTo>
                        <a:pt x="166" y="170"/>
                      </a:lnTo>
                      <a:close/>
                      <a:moveTo>
                        <a:pt x="222" y="98"/>
                      </a:moveTo>
                      <a:lnTo>
                        <a:pt x="222" y="98"/>
                      </a:lnTo>
                      <a:lnTo>
                        <a:pt x="220" y="98"/>
                      </a:lnTo>
                      <a:lnTo>
                        <a:pt x="222" y="98"/>
                      </a:lnTo>
                      <a:close/>
                      <a:moveTo>
                        <a:pt x="226" y="86"/>
                      </a:moveTo>
                      <a:lnTo>
                        <a:pt x="226" y="88"/>
                      </a:lnTo>
                      <a:lnTo>
                        <a:pt x="228" y="88"/>
                      </a:lnTo>
                      <a:lnTo>
                        <a:pt x="228" y="86"/>
                      </a:lnTo>
                      <a:lnTo>
                        <a:pt x="226" y="86"/>
                      </a:lnTo>
                      <a:close/>
                      <a:moveTo>
                        <a:pt x="212" y="82"/>
                      </a:moveTo>
                      <a:lnTo>
                        <a:pt x="212" y="82"/>
                      </a:lnTo>
                      <a:lnTo>
                        <a:pt x="214" y="82"/>
                      </a:lnTo>
                      <a:lnTo>
                        <a:pt x="214" y="80"/>
                      </a:lnTo>
                      <a:lnTo>
                        <a:pt x="208" y="80"/>
                      </a:lnTo>
                      <a:lnTo>
                        <a:pt x="208" y="82"/>
                      </a:lnTo>
                      <a:lnTo>
                        <a:pt x="212" y="82"/>
                      </a:lnTo>
                      <a:close/>
                      <a:moveTo>
                        <a:pt x="230" y="264"/>
                      </a:moveTo>
                      <a:lnTo>
                        <a:pt x="228" y="264"/>
                      </a:lnTo>
                      <a:lnTo>
                        <a:pt x="228" y="266"/>
                      </a:lnTo>
                      <a:lnTo>
                        <a:pt x="230" y="266"/>
                      </a:lnTo>
                      <a:lnTo>
                        <a:pt x="230" y="264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defTabSz="457157"/>
                  <a:endParaRPr lang="en-US" u="sng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-109" charset="0"/>
                  </a:endParaRPr>
                </a:p>
              </p:txBody>
            </p:sp>
          </p:grpSp>
          <p:sp>
            <p:nvSpPr>
              <p:cNvPr id="20" name="Ellipse 169"/>
              <p:cNvSpPr/>
              <p:nvPr/>
            </p:nvSpPr>
            <p:spPr bwMode="auto">
              <a:xfrm>
                <a:off x="3733227" y="2586387"/>
                <a:ext cx="862065" cy="109152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endParaRPr lang="da-DK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5" name="Gruppe 157"/>
            <p:cNvGrpSpPr>
              <a:grpSpLocks noChangeAspect="1"/>
            </p:cNvGrpSpPr>
            <p:nvPr/>
          </p:nvGrpSpPr>
          <p:grpSpPr bwMode="auto">
            <a:xfrm>
              <a:off x="6115562" y="1269507"/>
              <a:ext cx="835852" cy="789222"/>
              <a:chOff x="3332707" y="1152540"/>
              <a:chExt cx="1482517" cy="1502737"/>
            </a:xfrm>
          </p:grpSpPr>
          <p:sp>
            <p:nvSpPr>
              <p:cNvPr id="46" name="Ellipse 63"/>
              <p:cNvSpPr>
                <a:spLocks noChangeArrowheads="1"/>
              </p:cNvSpPr>
              <p:nvPr/>
            </p:nvSpPr>
            <p:spPr bwMode="auto">
              <a:xfrm>
                <a:off x="3332707" y="1173767"/>
                <a:ext cx="1482517" cy="1481510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endParaRPr lang="da-DK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Ellipse 45"/>
              <p:cNvSpPr>
                <a:spLocks noChangeArrowheads="1"/>
              </p:cNvSpPr>
              <p:nvPr/>
            </p:nvSpPr>
            <p:spPr bwMode="auto">
              <a:xfrm>
                <a:off x="3526043" y="1152540"/>
                <a:ext cx="1061892" cy="792217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da-DK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508375"/>
              </p:ext>
            </p:extLst>
          </p:nvPr>
        </p:nvGraphicFramePr>
        <p:xfrm>
          <a:off x="243190" y="2490280"/>
          <a:ext cx="8241906" cy="3501789"/>
        </p:xfrm>
        <a:graphic>
          <a:graphicData uri="http://schemas.openxmlformats.org/drawingml/2006/table">
            <a:tbl>
              <a:tblPr/>
              <a:tblGrid>
                <a:gridCol w="137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3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058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Monde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Garamond"/>
                        </a:rPr>
                        <a:t>États-Unis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 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Zone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Pays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Chine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euro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Garamond"/>
                        </a:rPr>
                        <a:t>émergents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17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0" marR="5029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14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1,5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14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</a:rPr>
                        <a:t>4,3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17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marL="0" marR="5029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</a:rPr>
                        <a:t>3,6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14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</a:rPr>
                        <a:t>2,1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</a:rPr>
                        <a:t>4,6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</a:rPr>
                        <a:t>6,8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17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marL="0" marR="5029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</a:rPr>
                        <a:t>3,7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14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</a:rPr>
                        <a:t>1,9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</a:rPr>
                        <a:t>4,9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</a:rPr>
                        <a:t>6,5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6579" y="6031899"/>
            <a:ext cx="7732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 : Les </a:t>
            </a:r>
            <a:r>
              <a:rPr lang="en-US" sz="10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révisions</a:t>
            </a:r>
            <a:r>
              <a:rPr lang="en-US" sz="10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à la </a:t>
            </a:r>
            <a:r>
              <a:rPr lang="en-US" sz="10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hausse</a:t>
            </a:r>
            <a:r>
              <a:rPr lang="en-US" sz="10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par rapport aux PEM de </a:t>
            </a:r>
            <a:r>
              <a:rPr lang="en-US" sz="100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avril </a:t>
            </a:r>
            <a:r>
              <a:rPr lang="en-US" sz="10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2017 </a:t>
            </a:r>
            <a:r>
              <a:rPr lang="en-US" sz="10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sont</a:t>
            </a:r>
            <a:r>
              <a:rPr lang="en-US" sz="10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10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vert et les </a:t>
            </a:r>
            <a:r>
              <a:rPr lang="en-US" sz="10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révisions</a:t>
            </a:r>
            <a:r>
              <a:rPr lang="en-US" sz="10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à la </a:t>
            </a:r>
            <a:r>
              <a:rPr lang="en-US" sz="10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baisse</a:t>
            </a:r>
            <a:r>
              <a:rPr lang="en-US" sz="10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10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rouge.</a:t>
            </a:r>
          </a:p>
        </p:txBody>
      </p:sp>
    </p:spTree>
    <p:extLst>
      <p:ext uri="{BB962C8B-B14F-4D97-AF65-F5344CB8AC3E}">
        <p14:creationId xmlns:p14="http://schemas.microsoft.com/office/powerpoint/2010/main" val="14322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659CDB14-DB0D-4551-9BCA-04922E23BC70}" type="slidenum">
              <a:rPr lang="en-US" sz="1200" smtClean="0">
                <a:solidFill>
                  <a:schemeClr val="bg1"/>
                </a:solidFill>
              </a:rPr>
              <a:pPr algn="ct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0936" y="129093"/>
            <a:ext cx="8463064" cy="968188"/>
          </a:xfrm>
        </p:spPr>
        <p:txBody>
          <a:bodyPr>
            <a:noAutofit/>
          </a:bodyPr>
          <a:lstStyle/>
          <a:p>
            <a:r>
              <a:rPr lang="fr-CM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 perspectives des produits de base restent moroses en dépit de la croissance mondiale et de l’accord de l’OPEP</a:t>
            </a: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60472" y="1930552"/>
            <a:ext cx="3931920" cy="41148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787400" y="6045352"/>
            <a:ext cx="7523163" cy="61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9144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371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8288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914400" eaLnBrk="1" hangingPunct="1"/>
            <a:r>
              <a:rPr lang="en-US" alt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Source : </a:t>
            </a:r>
            <a:r>
              <a:rPr lang="en-US" altLang="en-U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calculs</a:t>
            </a:r>
            <a:r>
              <a:rPr lang="en-US" alt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 des services du FMI.</a:t>
            </a:r>
          </a:p>
          <a:p>
            <a:pPr defTabSz="914400" eaLnBrk="1" hangingPunct="1"/>
            <a:r>
              <a:rPr lang="en-US" alt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Note : PEM = </a:t>
            </a:r>
            <a:r>
              <a:rPr lang="en-US" altLang="en-US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Perspectives </a:t>
            </a:r>
            <a:r>
              <a:rPr lang="en-US" altLang="en-US" sz="1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Économiques</a:t>
            </a:r>
            <a:r>
              <a:rPr lang="en-US" altLang="en-US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Mondiales</a:t>
            </a:r>
            <a:r>
              <a:rPr lang="en-US" altLang="en-US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. ¹APSP = prix au </a:t>
            </a:r>
            <a:r>
              <a:rPr lang="en-US" altLang="en-US" sz="1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comptant</a:t>
            </a:r>
            <a:r>
              <a:rPr lang="en-US" altLang="en-US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moyen</a:t>
            </a:r>
            <a:r>
              <a:rPr lang="en-US" altLang="en-US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 du </a:t>
            </a:r>
            <a:r>
              <a:rPr lang="en-US" altLang="en-US" sz="1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pétrole</a:t>
            </a:r>
            <a:r>
              <a:rPr lang="en-US" altLang="en-US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altLang="en-US" sz="1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moyenne</a:t>
            </a:r>
            <a:r>
              <a:rPr lang="en-US" altLang="en-US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 des prix du U.K. Brent, Dubai Fateh et West Texas Intermediate. </a:t>
            </a:r>
          </a:p>
          <a:p>
            <a:pPr defTabSz="914400"/>
            <a:endParaRPr lang="en-US" alt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">
            <a:extLst/>
          </p:cNvPr>
          <p:cNvSpPr txBox="1"/>
          <p:nvPr/>
        </p:nvSpPr>
        <p:spPr>
          <a:xfrm>
            <a:off x="5221066" y="1078620"/>
            <a:ext cx="3210732" cy="708025"/>
          </a:xfrm>
          <a:prstGeom prst="rect">
            <a:avLst/>
          </a:prstGeom>
          <a:noFill/>
        </p:spPr>
        <p:txBody>
          <a:bodyPr t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Prix des </a:t>
            </a:r>
            <a:r>
              <a:rPr lang="en-US" sz="1600" b="1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métaux</a:t>
            </a:r>
            <a:r>
              <a:rPr lang="en-US" sz="1600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: </a:t>
            </a:r>
            <a:r>
              <a:rPr lang="en-US" sz="1600" b="1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hypothèses</a:t>
            </a:r>
            <a:endParaRPr lang="en-US" sz="1600" b="1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en-US" sz="1050" i="1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050" i="1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Indice</a:t>
            </a:r>
            <a:r>
              <a:rPr lang="en-US" sz="1050" i="1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2005=100)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818714" y="1097281"/>
            <a:ext cx="331136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9144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371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8288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Prix du </a:t>
            </a:r>
            <a:r>
              <a:rPr lang="en-US" altLang="en-US" sz="1600" b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pétrole</a:t>
            </a:r>
            <a:r>
              <a:rPr lang="en-US" altLang="en-US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: </a:t>
            </a:r>
            <a:r>
              <a:rPr lang="en-US" altLang="en-US" sz="1600" b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hypothèses</a:t>
            </a:r>
            <a:endParaRPr lang="en-US" altLang="en-US" sz="16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/>
            <a:r>
              <a:rPr lang="en-US" altLang="en-US" sz="1000" i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(APSP¹, dollars le </a:t>
            </a:r>
            <a:r>
              <a:rPr lang="en-US" altLang="en-US" sz="1000" i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baril</a:t>
            </a:r>
            <a:r>
              <a:rPr lang="en-US" altLang="en-US" sz="1000" i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8438" y="1930552"/>
            <a:ext cx="3931920" cy="411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7830" y="2046808"/>
            <a:ext cx="269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▬ </a:t>
            </a: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Rapport </a:t>
            </a:r>
            <a:r>
              <a:rPr lang="en-US" sz="1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actuel</a:t>
            </a:r>
            <a:endParaRPr 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b="1" dirty="0"/>
              <a:t>—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Mise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à jour PEM </a:t>
            </a:r>
            <a:r>
              <a:rPr lang="en-US" sz="14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avril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2017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659CDB14-DB0D-4551-9BCA-04922E23BC70}" type="slidenum">
              <a:rPr lang="en-US" sz="1200" smtClean="0">
                <a:solidFill>
                  <a:schemeClr val="bg1"/>
                </a:solidFill>
              </a:rPr>
              <a:pPr algn="ct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3036" y="129093"/>
            <a:ext cx="8390964" cy="96818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 tensions </a:t>
            </a:r>
            <a:r>
              <a:rPr lang="en-US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géopolitiques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les </a:t>
            </a:r>
            <a:r>
              <a:rPr lang="en-US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conflits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continuent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d’avoir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des </a:t>
            </a:r>
            <a:r>
              <a:rPr lang="en-US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coûts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humanitaires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économiques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AutoShape 648">
            <a:extLst>
              <a:ext uri="{FF2B5EF4-FFF2-40B4-BE49-F238E27FC236}">
                <a16:creationId xmlns:a16="http://schemas.microsoft.com/office/drawing/2014/main" id="{65FA76A7-1B23-4B0F-8CF3-DFFD231DA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036" y="6139228"/>
            <a:ext cx="6999909" cy="460852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0" rIns="27432" bIns="2743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i="0" u="none" strike="noStrike" baseline="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Sources : Banque </a:t>
            </a:r>
            <a:r>
              <a:rPr lang="en-US" sz="1000" i="0" u="none" strike="noStrike" baseline="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Mondiale</a:t>
            </a:r>
            <a:r>
              <a:rPr lang="en-US" sz="1000" i="0" u="none" strike="noStrike" baseline="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HCNUR et Microsoft Map Land. </a:t>
            </a:r>
          </a:p>
          <a:p>
            <a:pPr algn="l" rtl="0">
              <a:defRPr sz="1000"/>
            </a:pPr>
            <a:r>
              <a:rPr lang="en-US" sz="1000" i="0" u="none" strike="noStrike" baseline="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 : Les </a:t>
            </a:r>
            <a:r>
              <a:rPr lang="en-US" sz="1000" i="0" u="none" strike="noStrike" baseline="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noms</a:t>
            </a:r>
            <a:r>
              <a:rPr lang="en-US" sz="1000" i="0" u="none" strike="noStrike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les </a:t>
            </a:r>
            <a:r>
              <a:rPr lang="en-US" sz="1000" i="0" u="none" strike="noStrike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frontières</a:t>
            </a:r>
            <a:r>
              <a:rPr lang="en-US" sz="1000" i="0" u="none" strike="noStrike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des pays sur </a:t>
            </a:r>
            <a:r>
              <a:rPr lang="en-US" sz="1000" i="0" u="none" strike="noStrike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cette</a:t>
            </a:r>
            <a:r>
              <a:rPr lang="en-US" sz="1000" i="0" u="none" strike="noStrike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carte ne </a:t>
            </a:r>
            <a:r>
              <a:rPr lang="en-US" sz="1000" i="0" u="none" strike="noStrike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reflèten</a:t>
            </a:r>
            <a:r>
              <a:rPr lang="en-US" sz="10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10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pas </a:t>
            </a:r>
            <a:r>
              <a:rPr lang="en-US" sz="10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nécessairement</a:t>
            </a:r>
            <a:r>
              <a:rPr lang="en-US" sz="10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la position </a:t>
            </a:r>
            <a:r>
              <a:rPr lang="en-US" sz="10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officielle</a:t>
            </a:r>
            <a:r>
              <a:rPr lang="en-US" sz="10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du FMI</a:t>
            </a:r>
            <a:r>
              <a:rPr lang="en-US" sz="1000" i="0" u="none" strike="noStrike" baseline="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4822" y="1148994"/>
          <a:ext cx="3645391" cy="1188402"/>
        </p:xfrm>
        <a:graphic>
          <a:graphicData uri="http://schemas.openxmlformats.org/drawingml/2006/table">
            <a:tbl>
              <a:tblPr/>
              <a:tblGrid>
                <a:gridCol w="1635315">
                  <a:extLst>
                    <a:ext uri="{9D8B030D-6E8A-4147-A177-3AD203B41FA5}">
                      <a16:colId xmlns:a16="http://schemas.microsoft.com/office/drawing/2014/main" val="3016440855"/>
                    </a:ext>
                  </a:extLst>
                </a:gridCol>
                <a:gridCol w="374761">
                  <a:extLst>
                    <a:ext uri="{9D8B030D-6E8A-4147-A177-3AD203B41FA5}">
                      <a16:colId xmlns:a16="http://schemas.microsoft.com/office/drawing/2014/main" val="3071624098"/>
                    </a:ext>
                  </a:extLst>
                </a:gridCol>
                <a:gridCol w="1635315">
                  <a:extLst>
                    <a:ext uri="{9D8B030D-6E8A-4147-A177-3AD203B41FA5}">
                      <a16:colId xmlns:a16="http://schemas.microsoft.com/office/drawing/2014/main" val="1492947161"/>
                    </a:ext>
                  </a:extLst>
                </a:gridCol>
              </a:tblGrid>
              <a:tr h="412589">
                <a:tc gridSpan="3"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Pays </a:t>
                      </a:r>
                      <a:r>
                        <a:rPr lang="en-US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d’origine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31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1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050" i="1" dirty="0" err="1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Réfugiés</a:t>
                      </a:r>
                      <a:r>
                        <a:rPr lang="en-US" sz="1050" i="1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pour 1.000 habitants)</a:t>
                      </a:r>
                    </a:p>
                    <a:p>
                      <a:pPr marL="0" marR="0" lvl="0" indent="0" algn="l" defTabSz="91431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i="1" dirty="0">
                        <a:solidFill>
                          <a:sysClr val="windowText" lastClr="00000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141562"/>
                  </a:ext>
                </a:extLst>
              </a:tr>
              <a:tr h="215159"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&gt; 200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220869"/>
                  </a:ext>
                </a:extLst>
              </a:tr>
              <a:tr h="215159"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55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05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10 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453071"/>
                  </a:ext>
                </a:extLst>
              </a:tr>
              <a:tr h="215159"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&gt; 0.5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498619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647702" y="1163654"/>
          <a:ext cx="3366437" cy="1188402"/>
        </p:xfrm>
        <a:graphic>
          <a:graphicData uri="http://schemas.openxmlformats.org/drawingml/2006/table">
            <a:tbl>
              <a:tblPr/>
              <a:tblGrid>
                <a:gridCol w="1510177">
                  <a:extLst>
                    <a:ext uri="{9D8B030D-6E8A-4147-A177-3AD203B41FA5}">
                      <a16:colId xmlns:a16="http://schemas.microsoft.com/office/drawing/2014/main" val="3016440855"/>
                    </a:ext>
                  </a:extLst>
                </a:gridCol>
                <a:gridCol w="346083">
                  <a:extLst>
                    <a:ext uri="{9D8B030D-6E8A-4147-A177-3AD203B41FA5}">
                      <a16:colId xmlns:a16="http://schemas.microsoft.com/office/drawing/2014/main" val="3071624098"/>
                    </a:ext>
                  </a:extLst>
                </a:gridCol>
                <a:gridCol w="1510177">
                  <a:extLst>
                    <a:ext uri="{9D8B030D-6E8A-4147-A177-3AD203B41FA5}">
                      <a16:colId xmlns:a16="http://schemas.microsoft.com/office/drawing/2014/main" val="1492947161"/>
                    </a:ext>
                  </a:extLst>
                </a:gridCol>
              </a:tblGrid>
              <a:tr h="412589">
                <a:tc gridSpan="3"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Pays</a:t>
                      </a:r>
                      <a:r>
                        <a:rPr lang="en-US" sz="1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d’accueil</a:t>
                      </a:r>
                      <a:r>
                        <a:rPr lang="en-US" sz="1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31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050" i="1" dirty="0" err="1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Réfugiés</a:t>
                      </a:r>
                      <a:r>
                        <a:rPr lang="en-US" sz="1050" i="1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pour 1.000 habitants</a:t>
                      </a:r>
                      <a:r>
                        <a:rPr kumimoji="0" lang="en-US" sz="10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  <a:p>
                      <a:pPr marL="0" marR="0" lvl="0" indent="0" algn="l" defTabSz="91431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141562"/>
                  </a:ext>
                </a:extLst>
              </a:tr>
              <a:tr h="215159"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253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&gt; 200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220869"/>
                  </a:ext>
                </a:extLst>
              </a:tr>
              <a:tr h="215159"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05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10 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453071"/>
                  </a:ext>
                </a:extLst>
              </a:tr>
              <a:tr h="215159"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&gt; 0.5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49861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86" y="2023119"/>
            <a:ext cx="8182980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3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05200" y="6290168"/>
            <a:ext cx="2133600" cy="207818"/>
          </a:xfrm>
          <a:prstGeom prst="rect">
            <a:avLst/>
          </a:prstGeom>
        </p:spPr>
        <p:txBody>
          <a:bodyPr/>
          <a:lstStyle/>
          <a:p>
            <a:pPr algn="ctr"/>
            <a:fld id="{659CDB14-DB0D-4551-9BCA-04922E23BC70}" type="slidenum">
              <a:rPr lang="en-US" sz="1200" smtClean="0">
                <a:solidFill>
                  <a:schemeClr val="bg1"/>
                </a:solidFill>
              </a:rPr>
              <a:pPr algn="ctr"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3036" y="129093"/>
            <a:ext cx="8390964" cy="968188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en-US" sz="20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croissance</a:t>
            </a:r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dans</a:t>
            </a:r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US" sz="20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région</a:t>
            </a:r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MOANAP </a:t>
            </a:r>
            <a:r>
              <a:rPr lang="en-US" sz="20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reste</a:t>
            </a:r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modérée</a:t>
            </a:r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 avec des </a:t>
            </a:r>
            <a:r>
              <a:rPr lang="en-US" sz="20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différences</a:t>
            </a:r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importantes</a:t>
            </a:r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entre les </a:t>
            </a:r>
            <a:r>
              <a:rPr lang="en-US" sz="20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importateurs</a:t>
            </a:r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les </a:t>
            </a:r>
            <a:r>
              <a:rPr lang="en-US" sz="20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exportateurs</a:t>
            </a:r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0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pétrole</a:t>
            </a:r>
            <a:endParaRPr lang="en-US" sz="20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867836" y="1376083"/>
            <a:ext cx="4222376" cy="5121903"/>
          </a:xfrm>
          <a:prstGeom prst="rect">
            <a:avLst/>
          </a:prstGeom>
        </p:spPr>
        <p:txBody>
          <a:bodyPr/>
          <a:lstStyle>
            <a:lvl1pPr marL="342868" indent="-34286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0" indent="-285724" algn="l" defTabSz="91431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3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0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07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3520327" y="6603652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ctr" defTabSz="914314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CDB14-DB0D-4551-9BCA-04922E23BC7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extBox 1">
            <a:extLst/>
          </p:cNvPr>
          <p:cNvSpPr txBox="1"/>
          <p:nvPr/>
        </p:nvSpPr>
        <p:spPr>
          <a:xfrm>
            <a:off x="592244" y="1082834"/>
            <a:ext cx="3884132" cy="701675"/>
          </a:xfrm>
          <a:prstGeom prst="rect">
            <a:avLst/>
          </a:prstGeom>
          <a:noFill/>
        </p:spPr>
        <p:txBody>
          <a:bodyPr t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 sz="140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r>
              <a:rPr lang="en-US" sz="1800" b="1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Croissance</a:t>
            </a:r>
            <a:r>
              <a:rPr lang="en-US" sz="1800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du PIB </a:t>
            </a:r>
            <a:r>
              <a:rPr lang="en-US" sz="1800" b="1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réel</a:t>
            </a:r>
            <a:endParaRPr lang="en-US" sz="1800" b="1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defTabSz="914400">
              <a:defRPr sz="140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r>
              <a:rPr lang="en-US" sz="14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4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14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pourcentage</a:t>
            </a:r>
            <a:r>
              <a:rPr lang="en-US" sz="14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887861" y="2419086"/>
            <a:ext cx="2169607" cy="2977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Croissance</a:t>
            </a:r>
            <a:r>
              <a:rPr kumimoji="0" lang="en-US" sz="1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PIB </a:t>
            </a:r>
            <a:r>
              <a:rPr kumimoji="0" lang="en-US" sz="1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réel</a:t>
            </a:r>
            <a:r>
              <a:rPr kumimoji="0" lang="en-US" sz="1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total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2000-10</a:t>
            </a:r>
          </a:p>
        </p:txBody>
      </p:sp>
      <p:sp>
        <p:nvSpPr>
          <p:cNvPr id="21" name="TextBox 1">
            <a:extLst/>
          </p:cNvPr>
          <p:cNvSpPr txBox="1"/>
          <p:nvPr/>
        </p:nvSpPr>
        <p:spPr>
          <a:xfrm>
            <a:off x="592244" y="6070894"/>
            <a:ext cx="8551756" cy="6352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Sources :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Autorités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nationales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calculs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des services du FMI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Notes : Les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agrégats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105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régionaux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105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sont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105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calculés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à </a:t>
            </a:r>
            <a:r>
              <a:rPr kumimoji="0" lang="en-US" sz="105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l’aide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des </a:t>
            </a:r>
            <a:r>
              <a:rPr kumimoji="0" lang="en-US" sz="105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pondérations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PIB-PPA. Les </a:t>
            </a:r>
            <a:r>
              <a:rPr kumimoji="0" lang="en-US" sz="105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moyennes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kumimoji="0" lang="en-US" sz="105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plusieurs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105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années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105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sont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105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calculées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à </a:t>
            </a:r>
            <a:r>
              <a:rPr kumimoji="0" lang="en-US" sz="105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l’aide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kumimoji="0" lang="en-US" sz="105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moyennes</a:t>
            </a:r>
            <a:r>
              <a:rPr kumimoji="0" lang="en-US" sz="10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simples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58" y="1770061"/>
            <a:ext cx="7739483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754138" y="1251999"/>
            <a:ext cx="1679944" cy="96758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3036" y="129093"/>
            <a:ext cx="8229600" cy="96818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 </a:t>
            </a:r>
            <a:r>
              <a:rPr lang="en-US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facteurs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révision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à la </a:t>
            </a:r>
            <a:r>
              <a:rPr lang="en-US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baisse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continuent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l’emporter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sur les </a:t>
            </a:r>
            <a:r>
              <a:rPr lang="en-US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facteurs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révision</a:t>
            </a: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à la </a:t>
            </a:r>
            <a:r>
              <a:rPr lang="en-US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hausse</a:t>
            </a:r>
            <a:endParaRPr lang="en-US" sz="2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3520327" y="6603652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ctr" defTabSz="914314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CDB14-DB0D-4551-9BCA-04922E23BC7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077191" y="4091291"/>
            <a:ext cx="2743200" cy="92333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Durcissement</a:t>
            </a:r>
            <a:r>
              <a:rPr lang="en-US" b="1" dirty="0"/>
              <a:t> </a:t>
            </a:r>
            <a:r>
              <a:rPr lang="en-US" b="1" dirty="0" err="1"/>
              <a:t>rapide</a:t>
            </a:r>
            <a:r>
              <a:rPr lang="en-US" b="1" dirty="0"/>
              <a:t> des conditions </a:t>
            </a:r>
            <a:r>
              <a:rPr lang="en-US" b="1" dirty="0" err="1"/>
              <a:t>financières</a:t>
            </a:r>
            <a:r>
              <a:rPr lang="en-US" b="1" dirty="0"/>
              <a:t> </a:t>
            </a:r>
            <a:r>
              <a:rPr lang="en-US" b="1" dirty="0" err="1"/>
              <a:t>mondiales</a:t>
            </a:r>
            <a:r>
              <a:rPr lang="en-US" b="1" dirty="0"/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18522" y="4102916"/>
            <a:ext cx="2789158" cy="646331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Risques</a:t>
            </a:r>
            <a:r>
              <a:rPr lang="en-US" b="1" dirty="0"/>
              <a:t> </a:t>
            </a:r>
            <a:r>
              <a:rPr lang="en-US" b="1" dirty="0" err="1"/>
              <a:t>géopolitiques</a:t>
            </a:r>
            <a:r>
              <a:rPr lang="en-US" b="1" dirty="0"/>
              <a:t> et </a:t>
            </a:r>
            <a:r>
              <a:rPr lang="en-US" b="1" dirty="0" err="1"/>
              <a:t>conflits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077191" y="5234689"/>
            <a:ext cx="2743200" cy="646331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Adoption de </a:t>
            </a:r>
            <a:r>
              <a:rPr lang="en-US" b="1" dirty="0" err="1"/>
              <a:t>politiques</a:t>
            </a:r>
            <a:r>
              <a:rPr lang="en-US" b="1" dirty="0"/>
              <a:t> de </a:t>
            </a:r>
            <a:r>
              <a:rPr lang="en-US" b="1" dirty="0" err="1"/>
              <a:t>repli</a:t>
            </a:r>
            <a:r>
              <a:rPr lang="en-US" b="1" dirty="0"/>
              <a:t> sur </a:t>
            </a:r>
            <a:r>
              <a:rPr lang="en-US" b="1" dirty="0" err="1"/>
              <a:t>soi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112931" y="2697509"/>
            <a:ext cx="2743200" cy="1200329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Amélioration</a:t>
            </a:r>
            <a:r>
              <a:rPr lang="en-US" b="1" dirty="0"/>
              <a:t> de la situation économique </a:t>
            </a:r>
            <a:r>
              <a:rPr lang="en-US" b="1" dirty="0" err="1"/>
              <a:t>dans</a:t>
            </a:r>
            <a:r>
              <a:rPr lang="en-US" b="1" dirty="0"/>
              <a:t> les </a:t>
            </a:r>
            <a:r>
              <a:rPr lang="en-US" b="1" dirty="0" err="1"/>
              <a:t>principaux</a:t>
            </a:r>
            <a:r>
              <a:rPr lang="en-US" b="1" dirty="0"/>
              <a:t> </a:t>
            </a:r>
            <a:r>
              <a:rPr lang="en-US" b="1" dirty="0" err="1"/>
              <a:t>partenaires</a:t>
            </a:r>
            <a:r>
              <a:rPr lang="en-US" b="1" dirty="0"/>
              <a:t> </a:t>
            </a:r>
            <a:r>
              <a:rPr lang="en-US" b="1" dirty="0" err="1"/>
              <a:t>commerciaux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318522" y="2686312"/>
            <a:ext cx="2789158" cy="1200329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Nouvelles</a:t>
            </a:r>
            <a:r>
              <a:rPr lang="en-US" b="1" dirty="0"/>
              <a:t> initiatives </a:t>
            </a:r>
            <a:r>
              <a:rPr lang="en-US" b="1" dirty="0" err="1"/>
              <a:t>d’intégration</a:t>
            </a:r>
            <a:r>
              <a:rPr lang="en-US" b="1" dirty="0"/>
              <a:t> </a:t>
            </a:r>
            <a:r>
              <a:rPr lang="en-US" dirty="0"/>
              <a:t>(par ex., Initiative “Belt and Road”, </a:t>
            </a:r>
            <a:r>
              <a:rPr lang="en-US" dirty="0" err="1"/>
              <a:t>Pacte</a:t>
            </a:r>
            <a:r>
              <a:rPr lang="en-US" dirty="0"/>
              <a:t> avec </a:t>
            </a:r>
            <a:r>
              <a:rPr lang="en-US" dirty="0" err="1"/>
              <a:t>l’Afrique</a:t>
            </a:r>
            <a:r>
              <a:rPr lang="en-US" dirty="0"/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18522" y="5234689"/>
            <a:ext cx="2789158" cy="646331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Lente </a:t>
            </a:r>
            <a:r>
              <a:rPr lang="en-US" b="1" dirty="0" err="1"/>
              <a:t>mise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oeuvre des </a:t>
            </a:r>
            <a:r>
              <a:rPr lang="en-US" b="1" dirty="0" err="1"/>
              <a:t>réformes</a:t>
            </a:r>
            <a:r>
              <a:rPr lang="en-US" b="1" dirty="0"/>
              <a:t> </a:t>
            </a:r>
            <a:r>
              <a:rPr lang="en-US" b="1" dirty="0" err="1"/>
              <a:t>structurelles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794926" y="1379272"/>
            <a:ext cx="1598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Risques</a:t>
            </a:r>
            <a:r>
              <a:rPr lang="en-US" sz="2400" b="1" dirty="0"/>
              <a:t> MOANAP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89309" y="3940368"/>
            <a:ext cx="82296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555048" y="1252991"/>
            <a:ext cx="1679944" cy="104154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98423" y="1389576"/>
            <a:ext cx="1598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Risques</a:t>
            </a:r>
            <a:r>
              <a:rPr lang="en-US" sz="2400" b="1" dirty="0"/>
              <a:t> </a:t>
            </a:r>
            <a:r>
              <a:rPr lang="en-US" sz="2400" b="1" dirty="0" err="1"/>
              <a:t>mondiaux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677827" y="2874866"/>
            <a:ext cx="1560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À la </a:t>
            </a:r>
            <a:r>
              <a:rPr lang="en-US" sz="2000" b="1" dirty="0" err="1">
                <a:solidFill>
                  <a:srgbClr val="00B050"/>
                </a:solidFill>
              </a:rPr>
              <a:t>hausse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697955" y="4769867"/>
            <a:ext cx="1520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À la </a:t>
            </a:r>
            <a:r>
              <a:rPr lang="en-US" sz="2000" b="1" dirty="0" err="1">
                <a:solidFill>
                  <a:srgbClr val="FF0000"/>
                </a:solidFill>
              </a:rPr>
              <a:t>baisse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466726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25318569"/>
              </p:ext>
            </p:extLst>
          </p:nvPr>
        </p:nvGraphicFramePr>
        <p:xfrm>
          <a:off x="549947" y="986589"/>
          <a:ext cx="8294184" cy="540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407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20327" y="6603652"/>
            <a:ext cx="2133600" cy="228600"/>
          </a:xfrm>
        </p:spPr>
        <p:txBody>
          <a:bodyPr/>
          <a:lstStyle/>
          <a:p>
            <a:fld id="{659CDB14-DB0D-4551-9BCA-04922E23BC7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4972" y="247343"/>
            <a:ext cx="8389028" cy="694207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Il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important de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poursuivre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et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parfois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d’accélérer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l’assainissement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budgétaire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pour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maintenir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viabilité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64771" y="2039097"/>
            <a:ext cx="103698" cy="183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2421" y="6343218"/>
            <a:ext cx="38844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 : La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Libye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exclue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l’agrégat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Exportateurs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pétrole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16C8967-F5BE-4AB8-A5F9-DAAE9431B753}"/>
              </a:ext>
            </a:extLst>
          </p:cNvPr>
          <p:cNvSpPr txBox="1"/>
          <p:nvPr/>
        </p:nvSpPr>
        <p:spPr>
          <a:xfrm>
            <a:off x="4753678" y="5802728"/>
            <a:ext cx="4276423" cy="800923"/>
          </a:xfrm>
          <a:prstGeom prst="rect">
            <a:avLst/>
          </a:prstGeom>
        </p:spPr>
        <p:txBody>
          <a:bodyPr wrap="square" lIns="91440" t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Sources : </a:t>
            </a:r>
            <a:r>
              <a:rPr lang="en-US" sz="10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Perspectives de </a:t>
            </a:r>
            <a:r>
              <a:rPr lang="en-US" sz="1000" i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l’économie</a:t>
            </a:r>
            <a:r>
              <a:rPr lang="en-US" sz="10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i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mondiale</a:t>
            </a:r>
            <a:r>
              <a:rPr lang="en-US" sz="1000" i="1" baseline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baseline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calculs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des services du FMI</a:t>
            </a:r>
            <a:r>
              <a:rPr lang="en-US" sz="1000" baseline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 defTabSz="914400">
              <a:defRPr/>
            </a:pPr>
            <a:r>
              <a:rPr lang="en-US" sz="1000" b="0" i="0" baseline="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 : </a:t>
            </a:r>
            <a:r>
              <a:rPr lang="en-US" sz="1000" b="0" i="0" baseline="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Yémen</a:t>
            </a:r>
            <a:r>
              <a:rPr lang="en-US" sz="1000" b="0" i="0" baseline="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b="0" i="0" baseline="0" dirty="0" err="1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exclu</a:t>
            </a:r>
            <a:r>
              <a:rPr lang="en-US" sz="1000" b="0" i="0" baseline="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Pour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2017, la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dette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publique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du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Yémen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estimée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à 85 % du PIB et les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paiements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d’intérêts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à 70 % des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recettes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publiques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PEPD = pays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émergents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pays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développement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740" y="1317607"/>
            <a:ext cx="4319729" cy="4389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21" y="1264944"/>
            <a:ext cx="4097013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7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NAP RE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NAP RE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NAP RE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NAP RE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NAP RE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969</Words>
  <Application>Microsoft Office PowerPoint</Application>
  <PresentationFormat>On-screen Show (4:3)</PresentationFormat>
  <Paragraphs>195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Gill Sans MT</vt:lpstr>
      <vt:lpstr>Arial</vt:lpstr>
      <vt:lpstr>Arial Narrow</vt:lpstr>
      <vt:lpstr>Calibri</vt:lpstr>
      <vt:lpstr>Garamond</vt:lpstr>
      <vt:lpstr>Segoe UI</vt:lpstr>
      <vt:lpstr>Wingdings</vt:lpstr>
      <vt:lpstr>Custom Design</vt:lpstr>
      <vt:lpstr>1_Office Theme</vt:lpstr>
      <vt:lpstr>1_Custom Design</vt:lpstr>
      <vt:lpstr>2_Custom Design</vt:lpstr>
      <vt:lpstr>3_Custom Design</vt:lpstr>
      <vt:lpstr>Perspectives économiques régionales     Moyen-Orient, Afrique du Nord, Afghanistan et Pakistan</vt:lpstr>
      <vt:lpstr>PowerPoint Presentation</vt:lpstr>
      <vt:lpstr>La reprise mondiale s’affermit</vt:lpstr>
      <vt:lpstr>Les perspectives des produits de base restent moroses en dépit de la croissance mondiale et de l’accord de l’OPEP</vt:lpstr>
      <vt:lpstr>Les tensions géopolitiques et les conflits continuent d’avoir des coûts humanitaires et économiques</vt:lpstr>
      <vt:lpstr>La croissance dans la région MOANAP reste modérée… avec des différences importantes entre les importateurs et les exportateurs de pétrole</vt:lpstr>
      <vt:lpstr>Les facteurs de révision à la baisse continuent de l’emporter sur les facteurs de révision à la hausse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L’adoption des technologies financières stimulerait la croissance et l’inclusion, mais il faut en gérer les risques</vt:lpstr>
      <vt:lpstr>PowerPoint Presentation</vt:lpstr>
      <vt:lpstr>PowerPoint Presentation</vt:lpstr>
      <vt:lpstr>PowerPoint Presentation</vt:lpstr>
    </vt:vector>
  </TitlesOfParts>
  <Company>International Monetary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gabajyan</dc:creator>
  <cp:lastModifiedBy>holland</cp:lastModifiedBy>
  <cp:revision>6380</cp:revision>
  <cp:lastPrinted>2017-10-13T19:26:09Z</cp:lastPrinted>
  <dcterms:created xsi:type="dcterms:W3CDTF">2013-04-18T19:49:09Z</dcterms:created>
  <dcterms:modified xsi:type="dcterms:W3CDTF">2017-10-28T12:55:58Z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